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4224C-1F8E-46A3-AD45-442001E5B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AE651-117C-4F7C-B0CD-65DC0C2D2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E59E9-B794-46D9-A8E2-C508F0B67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E24E7-B6D7-4494-9AAE-011026706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DE08CC-AD2B-426D-9502-7F85BAE22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4A1548-433E-40D4-ADBF-BB75C1FA2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DEB359-08E1-4E4D-98AB-4C2D1C1E3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03D5F-44A2-4CA7-8D14-C401008E8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3756E-8FB6-422F-BDA6-0E5F3D343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C1C2D-510D-42BA-AAF3-10086ACE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574D7-212A-4BBB-BF55-7C302493C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514205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生物材料在眼球脱位修复中的应用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眼球脱位修复的重要性
 生物材料的选择与特性
 生物材料的相容性与安全性
 生物材料促进组织再生
 生物材料用于眼球固定
 生物材料在视神经修复中的应用
 临床案例分析
 未来研究展望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眼球脱位修复的重要性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生物材料在眼球脱位修复中的应用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眼球脱位修复的重要性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眼球脱位修复的重要性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1.视力恢复：眼球脱位可能导致视力受损或丧失，及时修复有助于恢复视力，提高患者生活质量。</a:t>
            </a:r>
          </a:p>
          <a:p>
            <a:r>
              <a:t>2.预防并发症：眼球脱位可能导致其他眼部并发症，如青光眼、白内障等，修复脱位可降低并发症的风险。</a:t>
            </a:r>
          </a:p>
          <a:p>
            <a:r>
              <a:t>3.保护眼球完整性：眼球脱位可能导致眼球结构受损，修复有助于保护眼球完整性，避免眼球摘除。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眼球脱位对视觉功能的影响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1.视力下降：眼球脱位可能导致晶状体、角膜等屈光介质改变，影响视力。</a:t>
            </a:r>
          </a:p>
          <a:p>
            <a:r>
              <a:t>2.双眼视觉异常：眼球脱位可能导致双眼视觉异常，影响立体视觉和深度感知。</a:t>
            </a:r>
          </a:p>
          <a:p>
            <a:r>
              <a:t>3.对比敏感度降低：眼球脱位可能导致对比敏感度降低，影响患者在不同光线条件下的视力表现。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眼球脱位修复的重要性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眼球脱位修复的手术方法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1.复位手术：通过手术将脱位的眼球复位到正常位置，恢复眼球的正常结构和功能。</a:t>
            </a:r>
          </a:p>
          <a:p>
            <a:r>
              <a:t>2.巩膜扣带术：使用巩膜扣带固定眼球，增加眼球稳定性，防止再次脱位。</a:t>
            </a:r>
          </a:p>
          <a:p>
            <a:r>
              <a:t>3.玻璃体切除术：针对复杂的眼球脱位病例，需要借助玻璃体切除术来清除眼内障碍，为复位手术创造条件。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生物材料在眼球脱位修复中的应用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1.生物材料作为支撑结构：在眼球脱位修复中，生物材料可以作为支撑结构，帮助固定眼球，提高手术效果。</a:t>
            </a:r>
          </a:p>
          <a:p>
            <a:r>
              <a:t>2.促进组织再生：一些生物材料具有生物相容性和生物活性，可以促进周围组织再生，加速术后恢复。</a:t>
            </a:r>
          </a:p>
          <a:p>
            <a:r>
              <a:t>3.降低并发症风险：使用生物材料可以减少对周围组织的损伤，降低术后并发症的风险。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眼球脱位修复的重要性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1.生物相容性：选择的生物材料应具有良好的生物相容性，避免引起免疫排斥反应和组织炎症。</a:t>
            </a:r>
          </a:p>
          <a:p>
            <a:r>
              <a:t>2.机械性能：生物材料应具有适当的机械性能，能够承受眼球的压力和张力，保持稳定性。</a:t>
            </a:r>
          </a:p>
          <a:p>
            <a:r>
              <a:t>3.降解性能：对于一些需要随时间降解的生物材料，应考虑其降解速率和降解产物的安全性。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未来展望与研究方向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1.新型生物材料的研发：随着生物材料科学的发展，未来可能会有更多新型生物材料应用于眼球脱位修复中，提高手术效果和患者生活质量。</a:t>
            </a:r>
          </a:p>
          <a:p>
            <a:r>
              <a:t>2.生物材料与干细胞结合：研究如何将生物材料与干细胞技术结合，促进组织再生和修复，为眼球脱位的治疗提供更多可能性。</a:t>
            </a:r>
          </a:p>
          <a:p>
            <a:r>
              <a:t>3.个体化定制手术方案：根据不同患者的具体情况和需求，制定个体化的手术方案，提高手术的精准度和效果。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生物材料的选择和考虑因素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生物材料的选择与特性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生物材料在眼球脱位修复中的应用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生物材料的选择与特性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生物材料的种类与选择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1.选择具有良好生物相容性和生物活性的材料，以确保其与周围组织的良好融合。</a:t>
            </a:r>
          </a:p>
          <a:p>
            <a:r>
              <a:t>2.考虑材料的机械性能，确保其能够提供足够的支撑力，同时保持柔韧性。</a:t>
            </a:r>
          </a:p>
          <a:p>
            <a:r>
              <a:t>3.根据眼球脱位的程度和修复需求，选择适当的材料形状和大小。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生物材料的生物相容性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1.生物材料应具有低毒性，低免疫原性，以避免引发免疫反应。</a:t>
            </a:r>
          </a:p>
          <a:p>
            <a:r>
              <a:t>2.材料表面应能够促进细胞粘附和增殖，以加速组织修复。</a:t>
            </a:r>
          </a:p>
          <a:p>
            <a:r>
              <a:t>3.生物材料应具有良好的血液相容性，以减少血栓形成的风险。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生物材料的选择与特性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生物材料的机械性能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1.生物材料应具有适当的弹性模量，以匹配眼球周围组织的机械性能。</a:t>
            </a:r>
          </a:p>
          <a:p>
            <a:r>
              <a:t>2.考虑材料的强度和韧性，以确保其能够承受眼球运动产生的应力。</a:t>
            </a:r>
          </a:p>
          <a:p>
            <a:r>
              <a:t>3.通过改变材料的组成和结构，优化其机械性能以满足特定的修复需求。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生物材料的表面改性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1.通过表面改性技术，提高生物材料的生物活性，促进其与周围组织的结合。</a:t>
            </a:r>
          </a:p>
          <a:p>
            <a:r>
              <a:t>2.表面涂层或功能化处理可以引入生物活性分子，促进细胞粘附和增殖。</a:t>
            </a:r>
          </a:p>
          <a:p>
            <a:r>
              <a:t>3.通过改变材料表面的润湿性，调控其与组织和液体的相互作用。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生物材料的选择与特性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生物材料的降解性能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1.对于可降解生物材料，需要控制其降解速率与组织修复速率相匹配。</a:t>
            </a:r>
          </a:p>
          <a:p>
            <a:r>
              <a:t>2.降解产物应无毒，并能被体内正常代谢或排出。</a:t>
            </a:r>
          </a:p>
          <a:p>
            <a:r>
              <a:t>3.通过改变材料的组成和结构，可以调控其降解性能和机械性能的平衡。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生物材料在眼球脱位修复中的应用前景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1.随着生物材料技术的不断发展，其在眼球脱位修复中的应用将越来越广泛。</a:t>
            </a:r>
          </a:p>
          <a:p>
            <a:r>
              <a:t>2.通过优化生物材料的性能和功能，可以进一步提高修复效果，减少并发症的发生。</a:t>
            </a:r>
          </a:p>
          <a:p>
            <a:r>
              <a:t>3.未来研究可以关注开发具有多功能的生物材料，以满足更复杂的眼球脱位修复需求。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生物材料的相容性与安全性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生物材料在眼球脱位修复中的应用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生物材料的相容性与安全性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1.生物材料在植入人体后，应与周围组织具有良好的相容性，避免引发免疫反应和炎症反应。</a:t>
            </a:r>
          </a:p>
          <a:p>
            <a:r>
              <a:t>2.选择合适的生物材料，能够降低排异反应，提高修复的成功率。</a:t>
            </a:r>
          </a:p>
          <a:p>
            <a:r>
              <a:t>3.需要通过严格的实验和临床测试，评估生物材料的组织相容性，确保其安全有效。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生物材料的血液相容性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1.对于用于眼球脱位修复的生物材料，需要具有良好的血液相容性，避免引发血栓和血液凝固。</a:t>
            </a:r>
          </a:p>
          <a:p>
            <a:r>
              <a:t>2.生物材料的表面性质和化学成分，对血液相容性具有重要影响。</a:t>
            </a:r>
          </a:p>
          <a:p>
            <a:r>
              <a:t>3.在选择和设计生物材料时，需要充分考虑其血液相容性，以降低血栓形成的风险。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生物材料的组织相容性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生物材料的相容性与安全性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生物材料的生物安全性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1.生物材料应无毒、无致敏性，对人体组织无害。</a:t>
            </a:r>
          </a:p>
          <a:p>
            <a:r>
              <a:t>2.需要进行严格的生物安全性评估，确保生物材料在体内的稳定性和安全性。</a:t>
            </a:r>
          </a:p>
          <a:p>
            <a:r>
              <a:t>3.在生物材料的生产和加工过程中，需要严格遵守相关法规和标准，保证生物安全性。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生物材料的机械性能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1.生物材料应具有适当的机械性能，以承受眼球脱位修复过程中的应力和张力。</a:t>
            </a:r>
          </a:p>
          <a:p>
            <a:r>
              <a:t>2.生物材料的机械性能与其结构设计、成分和加工工艺密切相关。</a:t>
            </a:r>
          </a:p>
          <a:p>
            <a:r>
              <a:t>3.需要根据具体的修复需求，选择和优化生物材料的机械性能。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生物材料的相容性与安全性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生物材料的降解性能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1.对于某些生物材料，需要具有适当的降解性能，以避免在体内长期滞留引发问题。</a:t>
            </a:r>
          </a:p>
          <a:p>
            <a:r>
              <a:t>2.生物材料的降解性能应可控，以适应不同的修复需求。</a:t>
            </a:r>
          </a:p>
          <a:p>
            <a:r>
              <a:t>3.需要研究生物材料的降解机制和降解产物对人体的影响，以确保其安全性。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生物材料的表面改性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1.通过表面改性技术，可以改善生物材料的表面性质和功能，进一步提高其相容性和安全性。</a:t>
            </a:r>
          </a:p>
          <a:p>
            <a:r>
              <a:t>2.表面改性可以包括物理、化学和生物方法，以改变生物材料的表面结构、成分和活性。</a:t>
            </a:r>
          </a:p>
          <a:p>
            <a:r>
              <a:t>3.合理的表面改性技术，可以提高生物材料在眼球脱位修复中的应用效果和安全性。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生物材料促进组织再生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生物材料在眼球脱位修复中的应用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生物材料促进组织再生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生物材料作为支架促进组织再生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1.生物材料支架为细胞提供生长和分化的三维环境，模拟细胞外基质的结构和功能。</a:t>
            </a:r>
          </a:p>
          <a:p>
            <a:r>
              <a:t>2.生物材料支架的孔径、形状和表面化学性质可以影响细胞的粘附、增殖和分化。</a:t>
            </a:r>
          </a:p>
          <a:p>
            <a:r>
              <a:t>3.一些生物材料支架具有生物降解性，可以随着时间的推移逐渐降解，被新生组织取代。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生物材料释放生长因子促进组织再生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1.一些生物材料可以负载生长因子，并在适当的时候释放，刺激周围组织的再生。</a:t>
            </a:r>
          </a:p>
          <a:p>
            <a:r>
              <a:t>2.生长因子的释放可以控制，以实现持续和有效的组织再生。</a:t>
            </a:r>
          </a:p>
          <a:p>
            <a:r>
              <a:t>3.通过优化生物材料的组成和结构，可以控制生长因子的释放速率和持续时间。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生物材料促进组织再生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生物材料诱导干细胞分化促进组织再生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1.生物材料可以通过物理和化学信号诱导干细胞的分化，促进组织的再生。</a:t>
            </a:r>
          </a:p>
          <a:p>
            <a:r>
              <a:t>2.不同类型的生物材料对干细胞的分化有不同的影响，可以根据需要选择适当的生物材料。</a:t>
            </a:r>
          </a:p>
          <a:p>
            <a:r>
              <a:t>3.通过在生物材料中引入特定的生长因子或基因，可以进一步调控干细胞的分化方向。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生物材料作为药物载体促进组织再生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1.生物材料可以作为药物载体，将药物准确地输送到病变部位，促进组织的再生。</a:t>
            </a:r>
          </a:p>
          <a:p>
            <a:r>
              <a:t>2.通过控制药物的释放速率和持续时间，可以实现更好的治疗效果。</a:t>
            </a:r>
          </a:p>
          <a:p>
            <a:r>
              <a:t>3.生物材料作为药物载体可以减少药物的副作用，提高药物的利用率。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https://d.book118.com/448115142057006025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眼球脱位修复的重要性</vt:lpstr>
      <vt:lpstr> 眼球脱位修复的重要性</vt:lpstr>
      <vt:lpstr> 眼球脱位修复的重要性</vt:lpstr>
      <vt:lpstr> 眼球脱位修复的重要性</vt:lpstr>
      <vt:lpstr> 生物材料的选择与特性</vt:lpstr>
      <vt:lpstr> 生物材料的选择与特性</vt:lpstr>
      <vt:lpstr> 生物材料的选择与特性</vt:lpstr>
      <vt:lpstr> 生物材料的选择与特性</vt:lpstr>
      <vt:lpstr> 生物材料的相容性与安全性</vt:lpstr>
      <vt:lpstr> 生物材料的相容性与安全性</vt:lpstr>
      <vt:lpstr> 生物材料的相容性与安全性</vt:lpstr>
      <vt:lpstr> 生物材料的相容性与安全性</vt:lpstr>
      <vt:lpstr> 生物材料促进组织再生</vt:lpstr>
      <vt:lpstr> 生物材料促进组织再生</vt:lpstr>
      <vt:lpstr> 生物材料促进组织再生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2024-09-02T02:38:59.413</cp:lastPrinted>
  <dcterms:created xsi:type="dcterms:W3CDTF">2024-09-01T18:38:59Z</dcterms:created>
  <dcterms:modified xsi:type="dcterms:W3CDTF">2024-09-01T18:39:01Z</dcterms:modified>
</cp:coreProperties>
</file>