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165D3-5746-40A9-9264-C2728019F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3F7D6-8CC6-4EA9-8E46-48C4ECB5B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10F26-BA21-428F-832A-DC977803A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9D0BE-7121-4DDC-B707-E4C0F916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B56985-475D-43AC-897D-75281BB76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5046E7-1F59-4E19-93C4-543687D18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C450C-7270-43C2-9A92-F35AAA93E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391B1-3205-427E-BBDA-FFCC640DD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A9DC2-3C5B-49B9-B918-2B7C0758C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EB355-C0C4-4564-B9BB-A38968406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C819D-E036-4777-AFFC-9AEC4C70B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7042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人工智能与大数据在媒体融合中的应用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人工智能技术在媒体融合中的应用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大数据技术在媒体融合中的应用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人工智能与大数据在媒体内容生产中的应用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人工智能与大数据在媒体传播中的应用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人工智能与大数据在媒体运营中的应用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媒体融合趋势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随着数字技术的飞速发展，传统媒体与新媒体正在加速融合，形成全媒体传播格局。人工智能与大数据技术的引入，为媒体融合提供了强大的技术支撑和创新动力。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人工智能与大数据的作用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可以通过自然语言处理、机器学习等技术，对海量数据进行智能分析和挖掘，为媒体内容生产、传播和运营提供精准的数据支持。大数据则可以帮助媒体机构更好地了解用户需求和市场趋势，优化内容策略和传播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基于用户画像和兴趣偏好，利用人工智能和大数据技术实现个性化内容推荐，提高用户粘性和满意度。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个性化内容推荐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运用自然语言生成、图像识别等技术，实现内容的自动化生产和编辑，提高内容生产效率和质量。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智能内容生产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通过对用户行为、市场趋势等数据的深度分析，为媒体机构的战略决策、内容策划和运营提供数据支持。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数据驱动的决策支持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利用人工智能和大数据技术，实现内容在多个平台和渠道上的智能传播和优化，提高内容的覆盖率和影响力。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跨平台传播与优化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人工智能与大数据在媒体融合中的潜力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人工智能技术在媒体融合中的应用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708" b="77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517" r="85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文本挖掘与分析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通过自然语言处理技术对海量文本数据进行挖掘和分析，提取关键信息，为新闻报道、舆情分析等提供数据支持。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机器翻译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利用自然语言处理技术实现不同语言之间的自动翻译，为跨语言新闻传播提供便利。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智能问答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基于自然语言处理技术构建智能问答系统，自动回答用户的问题，提供个性化的信息服务。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视频分析与编辑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利用计算机视觉技术对视频进行分析和编辑，提取关键帧、识别场景、人物等，为新闻报道提供丰富的视觉素材。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虚拟现实与增强现实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结合计算机视觉技术，实现虚拟现实和增强现实在新闻传播中的应用，提供沉浸式的阅读体验。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图像识别与处理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通过计算机视觉技术对图像进行识别和处理，实现新闻图片的自动分类、标注和检索。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语音转写与识别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通过语音识别技术将语音转换为文字，便于新闻稿件的自动整理和编辑。同时，识别不同语言和方言的语音，为跨地域新闻传播提供支持。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语音合成与播报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利用语音合成技术实现文字的自动朗读和播报，为新闻播报、语音导航等提供个性化的语音服务。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情感分析与语音交互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结合语音识别技术和情感分析技术，识别和分析语音中的情感倾向，为新闻评论、舆情分析等提供情感维度的数据支持。同时，实现语音交互功能，提高用户与新闻媒体的互动体验。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语音识别与合成技术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大数据技术在媒体融合中的应用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通过大数据技术对海量媒体数据进行挖掘，发现隐藏在数据中的有价值的信息和模式。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833" r="19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35" b="373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运用统计学、计算机等学科知识，对挖掘出的数据进行深入分析，揭示数据背后的规律和趋势。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将分析结果以图形、图像等形式直观展现，帮助用户更好地理解数据和分析结果。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根据用户的基本信息、行为数据等，构建用户的全面、准确的画像，深入了解用户的需求和兴趣。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324" r="832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基于用户画像和大数据技术，为用户提供个性化的内容推荐，提高用户的阅读体验和满意度。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采用协同过滤、深度学习等推荐算法，不断优化推荐效果，提高推荐的准确性和多样性。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推荐算法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用户画像与个性化推荐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通过大数据技术对社交媒体、新闻网站等平台的舆情数据进行实时监测和分析，了解公众对某一事件或话题的态度和情感。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舆情分析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运用自然语言处理等技术，对文本数据进行情感倾向性分析，识别公众的情感变化和趋势。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建立预测模型，对历史舆情数据进行分析和挖掘，预测未来舆情的发展趋势和可能的结果。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舆情分析与预测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人工智能与大数据在媒体内容生产中的应用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机器写作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利用自然语言处理技术，自动或半自动生成新闻报道、评论等文本内容。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智能剪辑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通过视频识别和分析技术，自动对原始视频素材进行剪辑、拼接和特效处理，生成高质量的短视频或节目片段。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将复杂的数据通过图形、动画等形式展现出来，帮助受众更好地理解和分析数据。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自动化内容生产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https://d.book118.com/448117042006006036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2024-09-15T03:28:11.484</cp:lastPrinted>
  <dcterms:created xsi:type="dcterms:W3CDTF">2024-09-14T19:28:11Z</dcterms:created>
  <dcterms:modified xsi:type="dcterms:W3CDTF">2024-09-14T19:28:13Z</dcterms:modified>
</cp:coreProperties>
</file>