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50260-3649-406B-9194-8E370DAC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FE0B2-3520-481C-BA30-2D735AD9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119D7-961F-4F96-AC84-28959AE99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FC196-CFF2-4611-A068-31DE0677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43499-4A43-4164-83EF-49B7AB759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D367E-3C7E-4B7D-9B4C-8D35160D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10B44-367A-4D41-8E36-56A3075B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2F4C6-BC5C-469E-8BED-9C6BCBF0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967C3-85A5-40C9-8E3E-58153F61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18A73-964E-469F-A953-74C90363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69F6-7586-4452-B621-6D29ACD5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7046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电商网络营销与传统营销的优劣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电商网络营销的优势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电商网络营销的劣势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电商网络营销与传统营销的比较与融合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33" r="222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随着互联网技术的发展，电商网络营销成为一种新兴的营销方式，通过在线平台进行商品或服务的推广和销售。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电商网络营销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传统的营销方式主要依赖于实体店面、广告宣传、促销活动等手段，与消费者进行面对面的交流和互动。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比较电商网络营销和传统营销的优劣，为企业制定合适的营销策略提供参考。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随着电商的快速发展，越来越多的企业开始采用电商网络营销方式，但同时也面临诸多挑战。了解电商网络营销和传统营销的优劣，有助于企业更好地应对市场变化，提高营销效果。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电商网络营销的优势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电商网络营销能够覆盖更广泛的目标受众，不受地理位置限制。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通过互联网，电商网络营销能够触及全球范围内的潜在客户，将产品或服务推广到各个国家和地区。这为企业提供了更广阔的市场空间，有助于实现全球化营销战略。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电商网络营销的成本相对较低，提高了营销的投入产出比。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广告宣传和促销活动相比，电商网络营销的成本通常更低。它减少了实体店面的租赁、人员工资等方面的支出，同时降低了库存和物流成本。此外，网络广告的投放和推广费用也相对较低，使得企业能够以更低的成本获得更好的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电商网络营销具有实时互动的特点，能够及时回答消费者的问题和解决疑虑。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平台，消费者可以随时与卖家进行沟通，询问产品详情、价格、配送等问题。卖家可以迅速回复消费者，消除他们的疑虑，提高购买意愿。这种实时互动不仅有助于提高消费者的满意度，还有助于建立品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实时互动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电商网络营销能够根据消费者的兴趣和需求进行个性化推荐，提高转化率。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和人工智能技术，电商网络营销可以对消费者的购物行为和兴趣进行分析，为他们提供个性化的产品推荐和定制化的服务。这种个性化推荐有助于提高消费者的购买意愿，增加销售额。同时，它还能帮助企业更好地了解消费者需求，优化产品设计和改进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电商网络营销的劣势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0" b="4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电商网络营销需要收集用户个人信息以实现个性化推荐和精准营销，但数据保护措施不到位可能导致用户隐私泄露，引发安全风险。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电商交易涉及用户敏感信息如银行卡号、密码等，如果缺乏有效的加密和安全措施，容易遭受网络攻击和诈骗。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交易安全问题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用户隐私泄露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缺乏线下体验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无法亲身感受产品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电商网络营销的商品展示主要通过图片和文字描述，用户无法亲身感受产品的质地、尺寸、颜色等方面的差异，影响购买决策。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售后服务困难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在线购物可能导致售后服务难以保障，如退换货、维修等，用户需要额外承担物流费用和时间成本。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高成本压力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电商市场竞争激烈，商家需要不断加大宣传和推广力度，导致营销成本不断攀升，对中小电商企业造成较大压力。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同质化严重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电商平台上商品种类和品牌众多，容易导致同质化竞争，影响消费者选择和商家利润空间。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电商行业的法律法规不断更新和完善，商家需要关注政策变化并调整经营策略，否则可能面临法律风险和处罚。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监管政策变化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电商交易的税收监管逐渐加强，商家需要遵守相关税收法规，确保按时缴纳税款，否则可能面临税务问题。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传统营销的优势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https://d.book118.com/448117046066006040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2024-09-18T23:44:57.446</cp:lastPrinted>
  <dcterms:created xsi:type="dcterms:W3CDTF">2024-09-18T15:44:57Z</dcterms:created>
  <dcterms:modified xsi:type="dcterms:W3CDTF">2024-09-18T15:44:59Z</dcterms:modified>
</cp:coreProperties>
</file>