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79F179-612F-48DD-ACEF-722A02971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1C8D9-92A7-49FD-A162-5B9382B1AF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CA751B-D89C-4B11-A292-79EB93B54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AD9FA8-F90B-4DC0-8828-DEA51C8271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4CE0C6-455D-43D1-B151-B71F717E16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E3B205-10C2-4D5C-B1E6-DFDF9E08B0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C410C2-B07E-4BED-B3EC-F22EA97DEB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7D4821-6667-4A26-9BA2-3DA3BE56D7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A41CFD-1626-4B01-BD13-82CC02A9C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988853-9EFF-48B2-9496-022EFB25D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849D55-70FE-4F74-8705-76DBA1E6F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11707113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工业控制网络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工业控制网络概述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工业控制网络体系结构</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关键技术与设备介绍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工业控制网络安全防护策略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工业控制网络在智能制造中作用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工业控制网络概述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工业控制网络（Industrial Control Network, ICN）是一种应用于工业自动化领域的网络通信技术，用于实现工业设备、传感器、执行器等之间的数据传输和信息交换。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工业控制网络起源于20世纪70年代的工业自动化领域，随着计算机技术和通信技术的不断发展，工业控制网络经历了从模拟信号传输到数字信号传输、从集中式控制到分布式控制的演变过程。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工业控制网络要求数据传输具有实时性，确保控制指令能够及时准确地传达给被控对象。</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实时性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工业控制网络需要具备高可靠性，确保在恶劣的工业环境下能够稳定运行，避免因网络故障导致生产事故。</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可靠性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工业控制网络需要保障数据传输的安全性，防止未经授权的访问和攻击，确保工业控制系统的安全稳定运行。</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安全性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工业控制网络需要具备开放性，支持不同厂商和设备的互联互通，降低系统集成难度和成本。</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开放性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特点及优势分析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智慧城市</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工业控制网络在智慧城市建设中应用，实现城市基础设施的智能化管理和监控，提高城市运行效率和居民生活质量。</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智能制造</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工业控制网络在智能制造领域应用广泛，实现工厂自动化、数字化和智能化，提高生产效率和产品质量。</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能源管理</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工业控制网络在能源管理领域应用，实现能源设备的远程监控和调度，提高能源利用效率和节能减排效果。</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交通运输</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工业控制网络在交通运输领域应用，实现交通信号的远程控制、车辆调度和智能交通管理等功能，提高交通运输效率和安全性。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应用领域举例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工业控制网络体系结构</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负责采集现场环境参数和设备状态，将物理量转换为可处理的电信号。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传感器与执行器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7" r="1679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信号调理与转换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数据采集与传输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对传感器输出的微弱信号进行放大、滤波、转换等处理，以适应后续电路或系统的要求。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将调理后的信号进行模数转换，并通过现场总线或无线网络等方式传输到上层系统。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感知层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用于实现底层设备之间的通信，具有实时性、可靠性和灵活性等特点。</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现场总线技术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将以太网技术应用于工业控制领域，实现高速、大容量的数据传输。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工业以太网技术</a:t>
            </a:r>
          </a:p>
        </p:txBody>
      </p:sp>
      <p:pic>
        <p:nvPicPr>
          <p:cNvPr id="10" name="Picture 10"/>
          <p:cNvPicPr>
            <a:picLocks noChangeAspect="1"/>
          </p:cNvPicPr>
          <p:nvPr/>
        </p:nvPicPr>
        <p:blipFill>
          <a:blip r:embed="rId3"/>
          <a:srcRect l="5933" r="59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利用无线通信技术实现远程监控和数据传输，降低布线成本和复杂度。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无线通信技术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应用层</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监控与数据采集（SCADA）系统</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实现对工业过程的实时监控、数据采集、报警等功能。</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分布式控制系统（DCS）</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采用分散控制、集中管理的思想，实现对多个控制回路的协调控制。</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可编程逻辑控制器（PLC）</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具有编程灵活、可靠性高等特点，广泛应用于工业自动化领域。</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工业云与大数据应用</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利用云计算和大数据技术，实现工业数据的存储、分析和挖掘，为工业控制和优化提供有力支持。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关键技术与设备介绍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有线通信技术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利用电缆、光纤等物理媒介传输数据，具有传输稳定、抗干扰能力强等优点。在工业控制网络中，常见的有Ethernet、Profibus、CAN等有线通信技术。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无线通信技术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通过无线电波传输数据，无需物理连接，具有灵活性和便携性。在工业控制网络中，常见的无线通信技术包括Wi-Fi、ZigBee、LoRa等。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005" r="3000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控制器技术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一种数字运算操作的电子系统，专为在工业环境下应用而设计。它采用可编程序的存储器，用来在其内部存储执行逻辑运算、顺序控制、定时、计数和算术运算等操作的指令，并通过数字式或模拟式的输入/输出，控制各种类型的机械或生产过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PLC（可编程逻辑控制器）</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由多台计算机分别控制生产过程中多个控制回路，同时又可集中获取数据、集中管理和集中控制的自动控制系统。它是一个由过程控制级和过程监控级组成的以通信网络为纽带的多级计算机系统，综合了计算机、通信、显示和控制等4C技术。</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DCS（分布式控制系统）</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https://d.book118.com/448117071137006036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2024-09-16T11:43:31.977</cp:lastPrinted>
  <dcterms:created xsi:type="dcterms:W3CDTF">2024-09-16T03:43:31Z</dcterms:created>
  <dcterms:modified xsi:type="dcterms:W3CDTF">2024-09-16T03:43:34Z</dcterms:modified>
</cp:coreProperties>
</file>