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75B95-27C3-43EF-AA9A-363C4968C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ACE5B-29B7-4DA4-951D-BCBE3E1B0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AFFD5-7750-407D-AE3E-2C0C395A8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4D327-731E-49F7-8932-629F81CB8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3AABAE-26E4-468C-8AFD-453683FB1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9FCB20-10BE-471D-A814-A5917D596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B75AAB-03C3-4C5B-9143-6244A531D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4AEAC-E782-4C95-BA65-753044112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7E522-AD29-47B1-B880-C349958B1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CE584-52EB-4AB7-87DC-8F1242C3B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17E68-7AB1-4FF7-A330-395E9E1F5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20000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护理学基础自考课件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护理学是一门研究照顾、关怀和促进人类健康的学科。它涵盖了预防疾病、照顾病人、促进健康和康复等方面的知识。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护理学具有实践性、人文性、综合性、服务性等特点。它强调以病人为中心，关注个体和社会的整体健康，提供全方位的护理服务。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随着医学科学的发展和社会的进步，护理学逐渐发展成为一个独立的学科，培养专业的护理人才，提供全面的护理服务。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现代护理学的挑战与机遇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现代护理学面临着人口老龄化、慢性病增多等挑战，同时也伴随着医疗科技的进步、健康观念的转变等机遇。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护理学的起源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护理学起源于人类社会的医疗实践，早期的护理人员多为修女或家庭成员，主要提供生活照顾和简单的医疗护理。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护士应具备高度的责任心、同情心、爱心和耐心，尊重病人，保护病人隐私，维护病人权益。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护士的职业道德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护士应遵守医疗法规和医院规章制度，严格执行操作规程，保持专业形象，与其他医护人员密切协作。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护士的行为规范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护士应具备良好的心理素质，面对工作压力能够自我调节，保持积极乐观的心态，为病人提供优质的护理服务。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护士的心理素质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护理学的职业道德与规范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理解人体结构与功能的基础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人体解剖学是研究人体形态、结构和功能的基础学科，为护理学提供了对人体系统的全面认识，有助于理解人体的生理和病理变化。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388" r="113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人体解剖学基础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认识人体正常功能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生理学主要研究人体正常生理功能和机制，包括循环、呼吸、消化、排泄等方面的知识，是护理学中评估和维持患者生理健康的重要基础。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理解疾病发生和发展规律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病理学研究疾病的病因、发病机制、病理变化和转归，帮助护理人员了解疾病的本质和发展过程，为疾病的预防和治疗提供科学依据。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病理学基础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药理学基础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掌握药物作用机制和用药原则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药理学研究药物的作用机制、药代动力学和药物效应动力学，使护理人员能够了解药物的作用原理，掌握药物的正确使用方法和注意事项，确保患者用药安全有效。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016" r="210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176" r="1917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指在医疗环境中，为患者提供的基本护理服务，包括病情观察、生活照顾、基础护理操作等。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基础护理技能的定义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观察患者的生命体征、病情变化，及时发现异常情况，为医生提供诊断依据。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协助患者进行日常生活活动，如饮食、起居、卫生等，提高患者的生活质量。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生活照顾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如口腔护理、皮肤护理、排泄护理等，保持患者的舒适和清洁。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基础护理操作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https://d.book118.com/448120000022006030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2024-09-06T08:45:09.546</cp:lastPrinted>
  <dcterms:created xsi:type="dcterms:W3CDTF">2024-09-06T00:45:09Z</dcterms:created>
  <dcterms:modified xsi:type="dcterms:W3CDTF">2024-09-06T00:45:11Z</dcterms:modified>
</cp:coreProperties>
</file>