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0B9FD-6443-4D7C-994B-8D11B9549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2C58F-C8AD-4B62-9997-315F1D632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2857A-7409-4F91-97E8-521242AC7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3A153-4B04-43E7-B5D6-2FB57D18C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BF33DD-BA0A-4F95-ACD9-1928B44E4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21F933-2699-45A6-90D2-C8EA10BAC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81E286-F308-4A3F-AB3C-D0F6BADF5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D30DA-132E-4088-8A1F-B2F758AE5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47D5E-0939-4737-91D6-62E3DD6DB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3F680-5815-4672-BD6C-8514FD4FA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82F86-B286-4FDD-8671-09965795F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210041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安全生产管理制度的食品饮料安全管理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食品饮料行业安全生产现状分析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安全生产管理制度在食品饮料安全管理中的应用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安全生产管理制度在食品饮料生产过程中的实施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安全生产管理制度在食品饮料行业中的监管与法规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4" r="15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安全生产管理制度是企业为保障员工人身安全、确保生产顺利进行而制定的一系列规章制度。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建立健全的安全生产管理制度，对于预防事故、减少人员伤亡和财产损失具有重要意义，同时有助于提高企业的生产效率和经济效益。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安全生产管理制度的体系结构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明确各级管理人员和员工在安全生产中的职责和权限，形成全员参与的安全生产管理体系。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安全检查制度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定期对生产设备、工艺流程、作业环境等进行安全检查，及时发现和消除安全隐患。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安全教育与培训制度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定期开展安全教育和培训活动，提高员工的安全意识和操作技能。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应急管理制度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制定应急预案和演练计划，确保在突发事件发生时能够及时、有效地进行应对。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42" r="2584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建立严格的原料采购标准，确保原料来源可靠、质量符合要求，防止不合格原料进入生产环节。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原料采购安全管理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制定详细的生产工艺流程和操作规范，确保员工严格遵守安全操作规程，防止生产过程中出现安全事故。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生产过程安全管理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建立产品储存和运输的安全管理制度，确保产品在储存和运输过程中不受污染、不变质。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产品储存与运输安全管理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加强食品卫生监管，确保食品饮料生产过程中的卫生条件符合要求，防止食品污染和有害因素对人体造成危害。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食品卫生安全管理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安全生产管理制度在食品饮料行业的应用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食品饮料行业安全生产现状分析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随着国家对安全生产的重视程度不断提升，食品饮料企业也逐渐认识到安全生产的重要性，并积极采取措施加强安全管理。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安全生产意识逐步提高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国家相继出台了一系列与食品饮料安全生产相关的法律法规和标准，为企业的安全生产提供了有力保障。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安全生产法规不断完善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随着科技的不断进步，食品饮料行业在安全生产技术方面也取得了显著进展，如自动化生产线、智能监控等技术的应用，有效提高了生产效率和安全性。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安全生产技术不断进步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食品饮料行业安全生产现状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236" b="7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029" b="290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045" b="604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食品饮料行业安全生产存在的问题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安全管理制度不健全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部分食品饮料企业安全管理制度不完善，缺乏针对性和可操作性，导致安全管理存在漏洞。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生产设备老化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一些企业生产设备陈旧老化，存在安全隐患，如不及时更新或维修，容易引发事故。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从业人员素质参差不齐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食品饮料行业从业人员众多，素质参差不齐，部分员工缺乏安全意识和操作技能，容易造成安全事故。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原材料质量控制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食品饮料行业对原材料质量要求严格，如何确保原材料质量安全是企业面临的重要挑战。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食品饮料生产过程复杂，涉及多个环节和工艺，如何实现全过程的有效监控是保障产品质量和安全的关键。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新技术应用带来的挑战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随着新技术在食品饮料行业的应用，如纳米技术、基因工程等，如何确保新技术应用的安全性是企业需要关注和解决的问题。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食品饮料行业安全生产面临的挑战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安全生产管理制度在食品饮料安全管理中的应用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00" r="14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建立安全生产奖惩制度，对安全生产表现优秀的个人和集体进行表彰和奖励，对违反安全生产规定的行为进行惩罚。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明确各级管理人员和员工的安全生产职责，形成“人人有责、层层负责”的安全生产责任体系。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定期对各级管理人员和员工进行安全生产责任制考核，确保责任落实。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安全生产责任制在食品饮料安全管理中的应用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对新入职员工进行三级安全教育，提高员工的安全意识和安全操作技能。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定期对在岗员工进行安全培训和复训，强化员工的安全意识和安全操作技能。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通过安全知识竞赛、安全演练等多种形式，提高员工的安全意识和应急处置能力。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574" r="14574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安全培训和教育在食品饮料安全管理中的应用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建立定期安全检查制度，对生产设备、工艺流程、作业环境等进行全面检查，及时发现和消除安全隐患。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对重大危险源进行定期检测和评估，确保危险源处于可控状态。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建立安全隐患排查治理制度，对排查出的安全隐患进行及时整改和治理，确保生产安全。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安全检查和评估在食品饮料安全管理中的应用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https://d.book118.com/448121004134006036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2024-09-16T10:46:48.455</cp:lastPrinted>
  <dcterms:created xsi:type="dcterms:W3CDTF">2024-09-16T02:46:48Z</dcterms:created>
  <dcterms:modified xsi:type="dcterms:W3CDTF">2024-09-16T02:46:50Z</dcterms:modified>
</cp:coreProperties>
</file>