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83228-53F1-4C4B-B743-D569888E2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678D6-E4F7-4747-A07E-96A4B8556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DD098-2252-460E-B85B-4FCCDA33C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7AAC2-9551-4D0A-8046-A0EBEA2DF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5E0F63-FECF-4EA2-9AEF-0368A3A79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ECCBCC-EEEC-4ECD-B444-AFA31004A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1E47FB-CECC-48AC-83CD-605480737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FA169-EC11-483C-BABF-8834B31B9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A1FE0C-3C05-498B-B46C-5A24A7491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1B31D-C0AA-4324-B08A-B3CFCEF77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64370-3D6D-4016-A877-B7D8E0977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2112010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2024年全球数字化教育平台发展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全球数字化教育平台现状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关键技术与发展趋势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83" r="21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数字化教育平台已经成为全球教育领域的重要组成部分。它们为学生、教师、家长和管理员提供了丰富的教育资源、教学工具和交流平台，极大地促进了教育的普及、便捷和高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数字化教育平台的重要性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近年来，数字化教育平台呈现出多元化、智能化、个性化等发展趋势。它们不仅涵盖了各个学科领域，还融入了人工智能、大数据等先进技术，为用户提供更加个性化、精准的学习体验。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数字化教育平台的发展趋势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本报告旨在分析2024年全球数字化教育平台的发展状况，探讨其面临的挑战和机遇，提出相应的建议，以促进数字化教育平台的可持续发展。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本报告将涵盖全球范围内各类数字化教育平台，包括在线课程、学习管理系统、在线测试与评估工具等。同时，报告将关注数字化教育平台的技术创新、教学模式变革、政策环境等方面的发展动态。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全球数字化教育平台现状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发展历程及现状概述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数字化教育平台不断整合优质教育资源，提升教学质量和用户体验，形成多元化的教学模式和盈利模式。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成熟阶段（2020年至今）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数字化教育平台的雏形开始出现，主要以在线课程和资源库为主，缺乏互动性和个性化教学。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起步阶段（20世纪90年代-2010年）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随着移动互联网和大数据技术的普及，数字化教育平台开始实现个性化推荐、实时互动、在线测评等功能，用户规模迅速扩大。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快速发展阶段（2010年-2020年）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数字化教育平台能够根据学生的学习进度和能力水平，提供个性化的学习计划和资源推荐，提高学习效果。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互动性增强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通过实时互动、在线讨论、小组合作等方式，数字化教育平台能够激发学生的学习兴趣和参与度，提高教学效果。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教学资源丰富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数字化教育平台整合了全球范围内的优质教育资源，为学生提供丰富的学习内容和多元化的教学模式。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跨时空学习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数字化教育平台打破了时间和空间的限制，使学生能够随时随地进行学习，提高了学习的灵活性和便捷性。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主要特点和优势分析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数字化教育平台需要不断跟进新技术的发展和应用，以适应不断变化的市场需求和用户期望。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数字化教育平台的发展对教师角色提出了新的要求，需要教师不断更新教学理念和技能，适应新的教学模式和工具。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教师角色转变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随着数字化教育平台的发展，用户数据的安全和隐私保护问题日益突出，需要加强相关技术和政策保障。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数据安全和隐私保护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全球范围内的教育资源分布不均衡，数字化教育平台需要努力缩小这一差距，为更多学生提供优质的教育资源和服务。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教育资源不均衡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关键技术与发展趋势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个性化学习体验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AI技术可以根据学生的学习习惯、能力和兴趣，提供个性化的学习资源和路径，提高学习效果。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智能辅助教学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AI可以作为教师的得力助手，进行作业批改、答疑辅导等重复性工作，减轻教师负担。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AI可以通过对学生学习数据的分析，实时评估学生的学习效果，为教师提供有针对性的教学建议。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人工智能技术在教育中的应用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教育决策支持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大数据可以为教育政策制定者提供全面、准确的数据支持，提高教育决策的科学性和有效性。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教育质量监测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大数据可以实时监测学生的学习进度和成果，为教育机构提供教育质量反馈和改进建议。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教育资源优化配置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大数据技术可以分析学生的学习需求和教育资源的使用情况，帮助教育机构优化资源配置，提高资源利用效率。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大数据技术对教育的推动作用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https://d.book118.com/448121120101006032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2024-09-10T04:53:07.219</cp:lastPrinted>
  <dcterms:created xsi:type="dcterms:W3CDTF">2024-09-09T20:53:07Z</dcterms:created>
  <dcterms:modified xsi:type="dcterms:W3CDTF">2024-09-09T20:53:09Z</dcterms:modified>
</cp:coreProperties>
</file>