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59FD9-E901-4245-B06C-A3E03FFC2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426CF-A6D3-43C1-B12E-285DA9501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C7FE0-E72F-4655-A1E1-A20C242C8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06095-F9A2-4B2C-A1BA-2790A6567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E92CED-A1FD-45D7-B935-B5EE260AD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60C485-F507-4078-B681-F54045FD2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3F07B3-56AD-414F-8315-A971E1EB7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C7622-018C-4079-9BFA-74AF9D953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9DB33-1BB1-4DFD-972A-A4AFEE03B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0B43E-2DB7-47A6-BB18-2BED97786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3C06B-D4F2-4B8A-BEC5-5129C41CB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23075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健康宣教内容产科PPT\n## 1.孕前健康教育与指导\n### 1.1孕前健康教育的意义及重要性\n### 1.2孕前健康教育的主要内容与方法\n### 1.3孕前健康教育的实施与评价\n## 2.孕期健康教育与指导\n### 2.1孕期健康教育的目的与要求\n### 2.2孕期健康教育的主要内容与方法\n### 2.3孕期健康教育的实施与评价\n## 3.产后健康教育与指导\n### 3.1产后健康教育的目的与要求\n### 3.2产后健康教育的主要内容与方法\n### 3.3产后健康教育的实施与评价\n## 4.新生儿护理与健康教育\n### 4.1新生儿护理的意义及重要性\n### 4.2新生儿护理的主要内容与方法\n### 4.3新生儿护理的实施与评价\n## 5.母乳喂养与健康教育\n### 5.1母乳喂养的意义及重要性\n### 5.2母乳喂养的主要内容与方法\n### 5.3母乳喂养的实施与评价\n## 6.产科护理与健康教育的发展趋势\n### 6.1产科护理与健康教育面临的挑战与机遇\n### 6.2产科护理与健康教育的发展趋势与展望\n### 6.3产科护理与健康教育的创新与探索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800"/>
              <a:t>护理健康宣教内容产科PPT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孕前健康教育与指导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提高孕妇的健康素质，降低孕期并发症的风险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提高孕妇的营养水平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纠正不良生活习惯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预防感染性疾病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促进孕妇的心理健康，为分娩做好心理准备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增强自信心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学会应对压力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建立良好的亲子关系</a:t>
                </a:r>
                <a:endParaRPr/>
              </a:p>
            </p:txBody>
          </p:sp>
          <p:pic>
            <p:nvPicPr>
              <p:cNvPr id="22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为优生优育打下基础，提高胎儿的生存质量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预防遗传性疾病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提高胎儿的智力水平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促进胎儿的生长发育</a:t>
                </a:r>
                <a:endParaRPr/>
              </a:p>
            </p:txBody>
          </p:sp>
          <p:pic>
            <p:nvPicPr>
              <p:cNvPr id="22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孕前健康教育的意义及重要性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28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387465" y="1615393"/>
            <a:ext cx="3412534" cy="4831976"/>
            <a:chOff x="7387465" y="1615393"/>
            <a:chExt cx="3412534" cy="4831976"/>
          </a:xfrm>
        </p:grpSpPr>
        <p:grpSp>
          <p:nvGrpSpPr>
            <p:cNvPr id="230" name=""/>
            <p:cNvGrpSpPr/>
            <p:nvPr/>
          </p:nvGrpSpPr>
          <p:grpSpPr>
            <a:xfrm>
              <a:off x="7387465" y="1615393"/>
              <a:ext cx="3412534" cy="1950045"/>
              <a:chOff x="7387465" y="1615393"/>
              <a:chExt cx="3412534" cy="1950045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1615393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健康教育内容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2015503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孕期营养与饮食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孕期运动与锻炼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孕期心理调适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孕期检查与产前筛查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孕期并发症的预防与处理</a:t>
                </a:r>
                <a:endParaRPr/>
              </a:p>
            </p:txBody>
          </p:sp>
        </p:grpSp>
        <p:grpSp>
          <p:nvGrpSpPr>
            <p:cNvPr id="233" name=""/>
            <p:cNvGrpSpPr/>
            <p:nvPr/>
          </p:nvGrpSpPr>
          <p:grpSpPr>
            <a:xfrm>
              <a:off x="7387465" y="4497324"/>
              <a:ext cx="3412534" cy="1950045"/>
              <a:chOff x="7387465" y="4497324"/>
              <a:chExt cx="3412534" cy="1950045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4497324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健康教育方法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4897434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举办孕前健康教育讲座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分发孕前健康教育手册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制作孕前健康教育宣传画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利用网络平台进行在线健康教育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提供个性化的孕前健康教育咨询</a:t>
                </a:r>
                <a:endParaRPr/>
              </a:p>
            </p:txBody>
          </p:sp>
        </p:grpSp>
      </p:grpSp>
      <p:sp>
        <p:nvSpPr>
          <p:cNvPr id="236" name="椭圆 5"/>
          <p:cNvSpPr>
            <a:spLocks noChangeAspect="1"/>
          </p:cNvSpPr>
          <p:nvPr/>
        </p:nvSpPr>
        <p:spPr>
          <a:xfrm>
            <a:off x="7098206" y="174980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37" name="椭圆 9"/>
          <p:cNvSpPr>
            <a:spLocks noChangeAspect="1"/>
          </p:cNvSpPr>
          <p:nvPr/>
        </p:nvSpPr>
        <p:spPr>
          <a:xfrm>
            <a:off x="7098206" y="4625959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孕前健康教育的主要内容与方法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定期对孕妇进行孕前健康教育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针对不同孕妇的需求，制定个性化的教育计划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与家庭、社区等多方合作，共同开展孕前健康教育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通过问卷调查、访谈等方式了解孕妇对孕前健康教育的满意度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观察孕妇在孕期的健康状况，评估孕前健康教育效果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通过产后随访，了解孕妇对孕前健康教育的持续影响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孕前健康教育的实施与评价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孕期健康教育与指导</a:t>
            </a:r>
            <a:endParaRPr/>
          </a:p>
        </p:txBody>
      </p:sp>
      <p:sp>
        <p:nvSpPr>
          <p:cNvPr id="25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孕期健康教育的目的与要求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保证孕妇和胎儿的健康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减少孕期并发症的发生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提高孕妇的心理健康水平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为顺利分娩做好准备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健康教育内容科学、实用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健康教育方法多样化、易于接受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针对不同孕期的特点，进行针对性的健康教育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74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5" name="椭圆 48"/>
          <p:cNvSpPr>
            <a:spLocks noChangeAspect="1"/>
          </p:cNvSpPr>
          <p:nvPr/>
        </p:nvSpPr>
        <p:spPr>
          <a:xfrm>
            <a:off x="6756206" y="161539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76" name="椭圆 49"/>
          <p:cNvSpPr>
            <a:spLocks noChangeAspect="1"/>
          </p:cNvSpPr>
          <p:nvPr/>
        </p:nvSpPr>
        <p:spPr>
          <a:xfrm>
            <a:off x="6756206" y="449352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1615393"/>
            <a:ext cx="3412535" cy="4719321"/>
            <a:chOff x="7877764" y="1615393"/>
            <a:chExt cx="3412535" cy="4719321"/>
          </a:xfrm>
        </p:grpSpPr>
        <p:grpSp>
          <p:nvGrpSpPr>
            <p:cNvPr id="278" name=""/>
            <p:cNvGrpSpPr/>
            <p:nvPr/>
          </p:nvGrpSpPr>
          <p:grpSpPr>
            <a:xfrm>
              <a:off x="7877765" y="1615393"/>
              <a:ext cx="3412534" cy="1841188"/>
              <a:chOff x="7877765" y="1615393"/>
              <a:chExt cx="3412534" cy="1841188"/>
            </a:xfrm>
          </p:grpSpPr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1615393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健康教育内容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2015503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孕期营养与饮食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孕期运动与锻炼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孕期心理调适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孕期检查与产前筛查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孕期并发症的预防与处理</a:t>
                </a:r>
                <a:endParaRPr/>
              </a:p>
            </p:txBody>
          </p:sp>
        </p:grpSp>
        <p:grpSp>
          <p:nvGrpSpPr>
            <p:cNvPr id="281" name=""/>
            <p:cNvGrpSpPr/>
            <p:nvPr/>
          </p:nvGrpSpPr>
          <p:grpSpPr>
            <a:xfrm>
              <a:off x="7877764" y="4493526"/>
              <a:ext cx="3412534" cy="1841188"/>
              <a:chOff x="7877764" y="4493526"/>
              <a:chExt cx="3412534" cy="1841188"/>
            </a:xfrm>
          </p:grpSpPr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4493526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健康教育方法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4893636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举办孕期健康教育讲座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分发孕期健康教育手册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制作孕期健康教育宣传画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利用网络平台进行在线健康教育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提供个性化的孕期健康教育咨询</a:t>
                </a:r>
                <a:endParaRPr/>
              </a:p>
            </p:txBody>
          </p: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孕期健康教育的主要内容与方法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孕期健康教育的实施与评价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定期对孕妇进行孕期健康教育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针对不同孕期的需求，制定个性化的教育计划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与家庭、社区等多方合作，共同开展孕期健康教育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通过问卷调查、访谈等方式了解孕妇对孕期健康教育的满意度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观察孕妇在孕期的健康状况，评估孕期健康教育效果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通过产后随访，了解孕妇对孕期健康教育的持续影响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产后健康教育与指导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促进产妇的生理恢复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防止产后并发症的发生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提高产妇的心理健康水平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为母乳喂养和育儿做好准备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健康教育内容科学、实用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健康教育方法多样化、易于接受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针对不同产后的特点，进行针对性的健康教育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产后健康教育的目的与要求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9" name="Tencent"/>
          <p:cNvCxnSpPr/>
          <p:nvPr/>
        </p:nvCxnSpPr>
        <p:spPr>
          <a:xfrm>
            <a:off x="-44450" y="3571946"/>
            <a:ext cx="12280900" cy="0"/>
          </a:xfrm>
          <a:prstGeom prst="line">
            <a:avLst/>
          </a:prstGeom>
          <a:ln w="31750"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椭圆 48"/>
          <p:cNvSpPr>
            <a:spLocks noChangeAspect="1"/>
          </p:cNvSpPr>
          <p:nvPr/>
        </p:nvSpPr>
        <p:spPr>
          <a:xfrm>
            <a:off x="2931627" y="3130438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1" name="椭圆 49"/>
          <p:cNvSpPr>
            <a:spLocks noChangeAspect="1"/>
          </p:cNvSpPr>
          <p:nvPr/>
        </p:nvSpPr>
        <p:spPr>
          <a:xfrm>
            <a:off x="8396373" y="3130438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844414" y="4235891"/>
            <a:ext cx="8503173" cy="1764346"/>
            <a:chOff x="1844414" y="4235891"/>
            <a:chExt cx="8503173" cy="1764346"/>
          </a:xfrm>
        </p:grpSpPr>
        <p:grpSp>
          <p:nvGrpSpPr>
            <p:cNvPr id="33" name="组合 58"/>
            <p:cNvGrpSpPr/>
            <p:nvPr/>
          </p:nvGrpSpPr>
          <p:grpSpPr>
            <a:xfrm>
              <a:off x="1844414" y="4235891"/>
              <a:ext cx="3038427" cy="1764346"/>
              <a:chOff x="983108" y="4312091"/>
              <a:chExt cx="3038427" cy="1764346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83108" y="4312091"/>
                <a:ext cx="303842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健康教育内容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3038427" cy="1259649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产后营养与饮食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产后运动与锻炼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产后心理调适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产后检查与康复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产后并发症的预防与处理</a:t>
                </a:r>
                <a:endParaRPr/>
              </a:p>
            </p:txBody>
          </p:sp>
        </p:grpSp>
        <p:grpSp>
          <p:nvGrpSpPr>
            <p:cNvPr id="36" name="组合 59"/>
            <p:cNvGrpSpPr/>
            <p:nvPr/>
          </p:nvGrpSpPr>
          <p:grpSpPr>
            <a:xfrm>
              <a:off x="7309160" y="4235891"/>
              <a:ext cx="3038427" cy="1764346"/>
              <a:chOff x="983108" y="4312091"/>
              <a:chExt cx="3038427" cy="1764346"/>
            </a:xfrm>
          </p:grpSpPr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83108" y="4312091"/>
                <a:ext cx="303842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健康教育方法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3038427" cy="1259649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举办产后健康教育讲座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分发产后健康教育手册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制作产后健康教育宣传画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利用网络平台进行在线健康教育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提供个性化的产后健康教育咨询</a:t>
                </a:r>
                <a:endParaRPr/>
              </a:p>
            </p:txBody>
          </p: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产后健康教育的主要内容与方法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产后健康教育的实施与评价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定期对产妇进行产后健康教育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针对不同产后的需求，制定个性化的教育计划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与家庭、社区等多方合作，共同开展产后健康教育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通过问卷调查、访谈等方式了解产妇对产后健康教育的满意度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观察产妇在产后的健康状况，评估产后健康教育效果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通过产后随访，了解产妇对产后健康教育的持续影响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https://d.book118.com/448123075126006037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护理健康宣教内容产科PPT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2024-09-17T21:10:21.224</cp:lastPrinted>
  <dcterms:created xsi:type="dcterms:W3CDTF">2024-09-17T13:10:21Z</dcterms:created>
  <dcterms:modified xsi:type="dcterms:W3CDTF">2024-09-17T13:10:23Z</dcterms:modified>
</cp:coreProperties>
</file>