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E2B1C-937D-4C91-83B9-B81257AB0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03676-E039-493E-B427-7F9E325E5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3E8A7-AE1C-448C-8CF2-2E0A11C08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71530-3AD2-4AA2-92D2-26B1D2FDA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76B82B-BCB4-4CA1-8F3E-D945617E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F0FFE-33F3-4B71-8F6F-0E5BACBA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BFBB3-D7D5-43E1-8FE6-9770DAC6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E758A-2E4C-4435-BD56-A553A2E2B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768A1-003B-459C-9CB9-F83A2F99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D1C33-7460-42EE-9B99-76631DA23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CBA9F-4078-4E3D-B03F-C24541379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23105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营销管理swot分析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优势分析（Strengths）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劣势分析（Weaknesses）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机会分析（Opportunities）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威胁分析（Threats）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SWOT分析总结与策略建议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49" r="21849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营销管理SWOT分析是一种战略分析工具，用于评估组织在市场中的优势、劣势、机会和威胁，从而制定有效的营销策略。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通过对组织内部和外部环境的分析，识别出组织的优势（Strengths）、劣势（Weaknesses）、机会（Opportunities）和威胁（Threats），从而为组织制定出有效的战略和营销策略提供依据。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SWOT分析的目的是帮助组织了解自身的竞争地位，发现市场机会和威胁，以及制定出有针对性的营销策略，以实现组织的战略目标。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SWOT分析的定义和目的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优势分析（Strengths）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公司注重产品质量，采用优质原材料和先进的生产工艺，确保产品性能卓越。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公司不断研发新产品，拥有多项专利技术，满足消费者不断变化的需求。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产品针对不同消费者群体设计，满足不同消费者的需求，具有广泛的适用性。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公司的品牌代表着高品质、高性能和高价值，是消费者信赖和选择的标志。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公司通过长期的品牌推广和市场拓展，使品牌在消费者心中树立了良好的形象和口碑。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公司注重与消费者的互动和沟通，提高消费者对品牌的忠诚度。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高效的物流配送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公司拥有完善的物流配送体系，确保产品快速、准确地送达消费者手中。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与渠道合作伙伴的良好关系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公司与渠道合作伙伴建立了长期稳定的合作关系，共同开拓市场，实现共赢。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多元化的销售渠道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公司通过线上和线下多种渠道销售产品，覆盖更广泛的消费者群体。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劣势分析（Weaknesses）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产品缺陷是营销管理中的一大劣势，可能导致客户失去信任和忠诚度。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产品可能存在设计、功能、质量等方面的问题，这些问题可能导致客户对产品失去信心，降低购买意愿，甚至产生负面口碑。企业需要关注产品质量，及时发现和解决产品缺陷，提高客户满意度。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产品缺陷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品牌知名度不足意味着企业在市场竞争中处于不利地位。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品牌知名度是影响消费者购买决策的重要因素之一。如果企业品牌知名度不足，消费者可能无法了解企业产品，导致市场份额较低。企业需要通过广告、公关、促销等手段提高品牌知名度，增强品牌竞争力。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销售渠道局限限制了企业的市场覆盖范围和销售增长潜力。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只通过有限的销售渠道进行产品销售，如实体店、电商平台等。这些销售渠道可能无法覆盖所有潜在客户，限制了企业的市场拓展。企业需要开拓更多的销售渠道，如社交媒体、跨境电商等，以扩大市场份额和销售量。同时，企业也需要关注销售渠道的质量和效果，确保销售渠道的有效性和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销售渠道局限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https://d.book118.com/448123105113006036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2024-09-16T04:20:57.106</cp:lastPrinted>
  <dcterms:created xsi:type="dcterms:W3CDTF">2024-09-15T20:20:57Z</dcterms:created>
  <dcterms:modified xsi:type="dcterms:W3CDTF">2024-09-15T20:20:58Z</dcterms:modified>
</cp:coreProperties>
</file>