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934E3D-F19C-45E2-823C-0A8544C6D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29202-EA30-45A0-905B-EB9C9525F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E206C5-9B34-4D34-81BC-FFB7C7092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C63B3D-8FDE-4785-8D44-AF9B3DF336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C2F727-AC77-4D02-AEF0-E0A0374807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ACD173-87CC-4D9D-B4E3-466074F38D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B1626B-1C61-4FF4-8BA9-A23C0EA4A8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5D9059-BC6A-4AF9-BC81-DBEBD0DF53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56AAED-A1FD-4131-BD60-5A728653B7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25D9D-DCB7-41D5-8F3D-8C17718B3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9FC5CA-F57B-4090-947A-DEAFD16F8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125052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体育产业经济学课件体育产业投融资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体育产业经济学概述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体育产业投融资现状及趋势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体育产业投融资渠道与方式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体育产业投融资风险评估与管理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体育产业投融资案例分析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体育产业投融资前景展望与建议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体育产业经济学概述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体育产业是指生产和经营体育相关产品和服务的所有企业和组织的集合，包括体育物质产品和体育服务产品的生产和经营。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体育产业可分为体育本体产业、体育外围产业、体育中介产业和体育产业消费者等。其中，体育本体产业包括体育竞赛表演业、体育健身娱乐业等；体育外围产业包括体育用品业、体育建筑业等；体育中介产业包括体育广告业、体育旅游业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体育产业经历了从计划经济到市场经济的转变，从无到有、从小到大、从弱到强的发展过程。近年来，随着国家政策的支持和人们健康意识的提高，体育产业得到了快速发展。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目前，体育产业已经成为国民经济的重要组成部分，对经济增长的贡献率逐年提高。同时，体育产业也面临着一些挑战，如产业结构不合理、区域发展不平衡等问题。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体育产业经济学主要研究体育产业的产生、发展和消亡的规律，以及体育产业与国民经济其他部门之间的相互关系。具体包括体育产业组织、体育产业结构、体育产业关联、体育产业布局和体育产业政策等。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育产业经济学的研究对于促进体育产业的健康发展、推动体育产业的转型升级、提高体育产业的国际竞争力等方面具有重要意义。同时，体育产业经济学的研究也有助于丰富和发展经济学理论，为其他学科的发展提供借鉴和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体育产业经济学研究内容与意义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体育产业投融资现状及趋势</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体育产业投融资需求与特点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投融资需求</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随着体育产业的快速发展，对资金的需求日益增加，包括基础设施建设、赛事举办、人才培养等方面。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投融资特点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体育产业投融资具有风险高、回报周期长、政策依赖性强等特点，需要投资者具备较高的风险承受能力和长期投资眼光。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国内体育产业投融资市场逐渐成熟，政府、企业、社会资本等多方参与，投资领域广泛，但仍存在投资结构不合理、融资渠道不畅等问题。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国外现状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国外体育产业投融资市场相对成熟，形成了多元化的投融资体系和完善的法律法规保障，为体育产业的发展提供了强有力的支持。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差异比较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国内外在体育产业投融资方面存在较大的差异，主要表现在投融资环境、政策支持、投资主体、投资领域等方面。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国内外体育产业投融资现状及差异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投融资环境优化</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随着政策的不断完善和市场的逐步开放，体育产业投融资环境将得到进一步优化。</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投资领域广泛化</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随着体育产业的不断发展，投资领域将更加广泛，包括体育赛事、健身休闲、体育器材等多个领域。</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风险管理强化</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未来体育产业投融资将更加注重风险管理，通过科学的风险评估和有效的风险控制措施，降低投资风险。</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投融资渠道多元化</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未来体育产业投融资渠道将更加多元化，包括银行贷款、股权融资、债券发行、众筹等多种方式。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未来体育产业投融资趋势预测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体育产业投融资渠道与方式</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通过财政拨款、体育彩票公益金等方式，支持体育产业发展。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政府设立体育产业发展专项资金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对体育企业给予一定期限的税收减免，降低企业运营成本。</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税收优惠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优先保障体育产业用地，降低企业用地成本。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土地政策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政府财政支持与优惠政策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银行贷款</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体育企业可向银行申请贷款，用于企业日常运营、项目建设等。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债券发行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体育企业可通过发行债券筹集资金，扩大企业规模。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信贷产品创新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针对体育产业的特殊性，银行可推出适合体育企业的信贷产品。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银行贷款与债券发行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体育企业可通过出让部分股权，引入战略投资者或财务投资者。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股权融资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风险投资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上市融资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375" b="14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风险投资机构可对有潜力的体育企业进行投资，获取企业高速发展的收益。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符合条件的体育企业可在境内外证券交易所上市融资。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股权融资与风险投资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https://d.book118.com/448125052014006036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2024-09-15T05:44:39.766</cp:lastPrinted>
  <dcterms:created xsi:type="dcterms:W3CDTF">2024-09-14T21:44:39Z</dcterms:created>
  <dcterms:modified xsi:type="dcterms:W3CDTF">2024-09-14T21:44:41Z</dcterms:modified>
</cp:coreProperties>
</file>