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609E02-C7B3-43C1-8FC9-B360AD1060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E7A176-764D-4300-90A4-2A96355952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490B57-A0FD-455F-A9A2-7BCE6BDCC3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683149-B799-4A21-8E31-87C2EB5BF6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8328DB-CB08-41F7-8FC8-6973D386B9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BCF105-0BA5-48CA-987B-5F995C6976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BD16FB-344E-4A54-B69A-EE35F13915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AF27A5-CE6C-4452-93E3-BAE7513678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2319C5-7186-40C4-8DE2-0477871E96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0AD972-9C33-4E15-8D4F-93E9B7AD7E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D1DC2A-A7B9-42AE-A596-367B0E45EB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pn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13013011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二十单元电与磁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电与磁的基本概念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电磁感应</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交流电与交流电机</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直流电机与发电机</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电与磁的实验研究</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电与磁的基本概念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物质的一种基本属性，分为正电荷和负电荷。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电场强度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电荷周围存在的一种特殊物质形态，对处于其中的电荷产生力的作用。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描述电场力的性质，与电场中某点的电荷所受的力成正比，与电荷量成反比。</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电荷与电场</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电荷的定向移动形成电流，可以是正电荷或负电荷的移动。</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电流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电流产生磁场，磁场对处于其中的电流产生力的作用。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磁场</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描述磁场力的性质，与磁场中某点的电流所受的力成正比，与电流成正比。</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磁感应强度</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电流与磁场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当导体在磁场中做切割磁感线运动时，会在导体中产生感应电流。</a:t>
            </a:r>
          </a:p>
        </p:txBody>
      </p:sp>
      <p:pic>
        <p:nvPicPr>
          <p:cNvPr id="6" name="Picture 6"/>
          <p:cNvPicPr>
            <a:picLocks noChangeAspect="1"/>
          </p:cNvPicPr>
          <p:nvPr/>
        </p:nvPicPr>
        <p:blipFill>
          <a:blip r:embed="rId2"/>
          <a:srcRect l="20361" r="2036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电磁感应</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磁场对电流产生力的作用，即安培力。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磁场对电流的作用</a:t>
            </a:r>
          </a:p>
        </p:txBody>
      </p:sp>
      <p:pic>
        <p:nvPicPr>
          <p:cNvPr id="10" name="Picture 10"/>
          <p:cNvPicPr>
            <a:picLocks noChangeAspect="1"/>
          </p:cNvPicPr>
          <p:nvPr/>
        </p:nvPicPr>
        <p:blipFill>
          <a:blip r:embed="rId3"/>
          <a:srcRect l="12695" r="1269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变化的电场产生磁场，变化的磁场产生电场，电场和磁场是相互联系、相互转化的。</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电场与磁场的关系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电与磁的相互转化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电磁感应</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描述了当磁场发生变化时会在导体中产生电动势的规律。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法拉第电磁感应定律指出，当磁场穿过一个导体闭合回路时，会在导体中产生电动势。这个定律是发电机和变压器等电气设备工作的基础。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法拉第电磁感应定律</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描述了感应电流的方向。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楞次定律指出，当磁场发生变化时，闭合导体的感应电流的方向总是要阻碍产生这个感应电流的磁通量的变化。这个定律解释了电磁感应中电流的方向问题。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楞次定律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938" r="259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列举了电磁感应在生活和工业中的应用。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电磁感应的应用非常广泛，如交流发电机、变压器、感应电机、电磁炉等。这些设备利用电磁感应原理将机械能或电能转换为电能，或实现电压变换，为现代工业、交通和家庭生活提供动力和能源。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电磁感应的应用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https://d.book118.com/448130130112006031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2024-09-08T19:11:35.365</cp:lastPrinted>
  <dcterms:created xsi:type="dcterms:W3CDTF">2024-09-08T11:11:35Z</dcterms:created>
  <dcterms:modified xsi:type="dcterms:W3CDTF">2024-09-08T11:11:37Z</dcterms:modified>
</cp:coreProperties>
</file>