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2023C-DB78-4F7A-AF54-AA5E1E2A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27097-5168-4858-90C2-C5531D4C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C596-7BFA-4D9F-9181-DBA9031F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E7957-CFD0-4EC2-AD5D-9805E742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A7D3B-B4EB-4A30-8829-3D5B6C86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5D035-EBBF-4C13-A216-01787A05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E4333-CE8F-465E-994E-C7D8E81C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B89C7-968A-4DA3-8E2A-A8545B22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57448-DA57-4D58-822E-5941838A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B953-ADD4-4958-A87A-A5C2110D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B4C59-1D70-456A-BC30-B5BAE5D7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99" r:id="rId2"/>
    <p:sldLayoutId id="2147487700" r:id="rId3"/>
    <p:sldLayoutId id="2147487701" r:id="rId4"/>
    <p:sldLayoutId id="2147487702" r:id="rId5"/>
    <p:sldLayoutId id="2147487703" r:id="rId6"/>
    <p:sldLayoutId id="2147487704" r:id="rId7"/>
    <p:sldLayoutId id="2147487705" r:id="rId8"/>
    <p:sldLayoutId id="2147487706" r:id="rId9"/>
    <p:sldLayoutId id="2147487707" r:id="rId10"/>
    <p:sldLayoutId id="21474877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0133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数学研究项目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项目背景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项目实施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项目成果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项目评估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项目总结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数学研究的意义</a:t>
            </a:r>
            <a:endParaRPr lang="zh-CN" altLang="en-US"/>
          </a:p>
        </p:txBody>
      </p:sp>
      <p:sp>
        <p:nvSpPr>
          <p:cNvPr id="104884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4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数学在理论研究和探索中的作用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数学在科学、工程和技术中的基础性地位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数学在解决实际问题中的应用价值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数学对人类思维和认知的贡献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数学研究的重要性</a:t>
            </a:r>
            <a:endParaRPr lang="zh-CN" altLang="en-US"/>
          </a:p>
        </p:txBody>
      </p:sp>
      <p:sp>
        <p:nvSpPr>
          <p:cNvPr id="104891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数学在金融、经济和统计学等领域具有广泛应用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数学在科学、工程和技术中发挥基础性作用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数学是解决复杂问题的关键工具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数学是推动科学进步的重要力量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数学研究的目标</a:t>
            </a:r>
            <a:endParaRPr lang="zh-CN" altLang="en-US"/>
          </a:p>
        </p:txBody>
      </p:sp>
      <p:sp>
        <p:nvSpPr>
          <p:cNvPr id="1048978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0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2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推动数学理论的发展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6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8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0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解决重要的数学问题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4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6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8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促进数学与其他学科的交叉研究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2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4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6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为实际应用提供数学支持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项目实施</a:t>
            </a:r>
            <a:endParaRPr lang="zh-CN" altLang="en-US"/>
          </a:p>
        </p:txBody>
      </p:sp>
      <p:sp>
        <p:nvSpPr>
          <p:cNvPr id="10490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确定研究主题</a:t>
            </a:r>
            <a:endParaRPr lang="zh-CN" altLang="en-US"/>
          </a:p>
        </p:txBody>
      </p:sp>
      <p:sp>
        <p:nvSpPr>
          <p:cNvPr id="1049072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4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6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确定研究领域和方向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0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2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4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查阅相关文献和资料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8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0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2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确定具体的研究问题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6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8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制定研究计划和方案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收集资料</a:t>
            </a:r>
            <a:endParaRPr lang="zh-CN" altLang="en-US"/>
          </a:p>
        </p:txBody>
      </p:sp>
      <p:sp>
        <p:nvSpPr>
          <p:cNvPr id="104913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实地考察和调研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确定研究主题和目标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查阅相关文献和资料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整理和分析数据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设计研究方案</a:t>
            </a:r>
            <a:endParaRPr lang="zh-CN" altLang="en-US"/>
          </a:p>
        </p:txBody>
      </p:sp>
      <p:sp>
        <p:nvSpPr>
          <p:cNvPr id="10492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确定研究问题：明确研究目的和意义，确定研究问题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研究方法：选择合适的研究方法和技术手段，确保研究的可行性和科学性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实验设计：根据研究问题和方法，设计实验方案和数据采集方法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文献综述：查阅相关文献，了解研究现状和发展趋势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实施研究计划</a:t>
            </a:r>
            <a:endParaRPr lang="zh-CN" altLang="en-US"/>
          </a:p>
        </p:txBody>
      </p:sp>
      <p:sp>
        <p:nvSpPr>
          <p:cNvPr id="1049278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确定研究目标：明确项目要解决的问题和预期成果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2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制定研究方案：根据目标制定详细的实施计划，包括研究方法、实验设计等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分配研究资源：根据项目需求，合理分配人力、物力和财力等资源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8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实施研究工作：按照计划开展研究，并做好数据记录和分析工作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项目成果</a:t>
            </a:r>
            <a:endParaRPr lang="zh-CN" altLang="en-US"/>
          </a:p>
        </p:txBody>
      </p:sp>
      <p:sp>
        <p:nvSpPr>
          <p:cNvPr id="10493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https://d.book118.com/448130133035006043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+中文正文</vt:lpstr>
      <vt:lpstr>宋体</vt:lpstr>
      <vt:lpstr>Office Theme</vt:lpstr>
      <vt:lpstr>数学研究项目</vt:lpstr>
      <vt:lpstr>目录</vt:lpstr>
      <vt:lpstr>项目背景</vt:lpstr>
      <vt:lpstr>数学研究的意义</vt:lpstr>
      <vt:lpstr>数学研究的重要性</vt:lpstr>
      <vt:lpstr>数学研究的目标</vt:lpstr>
      <vt:lpstr>项目实施</vt:lpstr>
      <vt:lpstr>确定研究主题</vt:lpstr>
      <vt:lpstr>收集资料</vt:lpstr>
      <vt:lpstr>设计研究方案</vt:lpstr>
      <vt:lpstr>实施研究计划</vt:lpstr>
      <vt:lpstr>项目成果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2024-09-22T18:18:04.011</cp:lastPrinted>
  <dcterms:created xsi:type="dcterms:W3CDTF">2024-09-22T10:18:04Z</dcterms:created>
  <dcterms:modified xsi:type="dcterms:W3CDTF">2024-09-22T10:18:06Z</dcterms:modified>
</cp:coreProperties>
</file>