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F6210-33E5-48D3-BDAF-EC7B3B6B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87DD1-DB68-442F-8B13-F28DA8A2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F9FB9-D7C6-4DB1-A21B-5D150862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2980D-5AF8-43A7-9928-3FA51437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04550-F38F-4EA2-9E0C-006FC12EF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53BFC-4ADC-42AD-BB91-C24E0CD8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D996D-E679-44E2-BCF1-79857E77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BC48C-8B70-43FD-BD75-85DCF1B6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AF8C1-36C6-48B4-BEA5-278ACFF2F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7B91B-0E3E-4E89-8DA5-319DD687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B7D9F-4663-4705-BE25-1DB1E8C6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107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企业伦理学概述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企业伦理学基本概念与原则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企业内部伦理管理实践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企业外部利益相关者关系处理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跨国经营中企业伦理挑战及应对策略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信息技术时代企业伦理新问题探讨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总结：构建可持续发展型企业伦理体系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企业伦理学基本概念与原则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企业伦理学是研究企业在经营活动中所涉及的道德、伦理问题的学科，它探讨企业在决策、行为等方面应遵循的道德规范和伦理原则。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企业伦理学的研究领域广泛，包括企业社会责任、商业道德、利益相关者理论、企业诚信、反腐败等。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企业伦理学定义及研究领域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企业伦理学定义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99" b="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道德、法律与伦理之间关系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道德与伦理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道德和伦理都关注人类行为的善恶、对错，但道德更强调个人内心的良知和自律，而伦理则更强调社会共同体的规范和标准。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法律与伦理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法律是最低限度的道德，它规定了人们行为的底线。而伦理则要求人们追求更高的道德标准，关注行为的动机和后果。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道德、法律与伦理相互补充、相互促进。道德和伦理为法律提供了基础和指导，法律则为道德和伦理的实施提供了保障。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企业经营活动中应遵循的伦理原则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747" r="127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599" r="25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951" r="109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319" r="133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企业应诚实守信，遵守承诺，不欺诈、不误导消费者和利益相关者。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企业应公正地对待员工、消费者、竞争对手等利益相关者，不偏袒任何一方。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企业应积极承担社会责任，关注环境保护、公益事业等社会问题，促进可持续发展。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企业应尊重人权、尊重生命、尊重文化多样性，不歧视任何群体或个人。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企业内部伦理管理实践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领导者通过自身行为展示高道德标准，成为员工的楷模。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制定伦理政策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营造伦理氛围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领导者负责制定企业的伦理政策，明确道德规范和行为准则。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领导者通过言行营造尊重道德、鼓励正直行为的组织氛围。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领导者在内部伦理管理中作用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制定明确的员工行为准则，规范员工在工作场所的行为。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通过培训和教育提高员工的道德素质，增强他们的道德意识。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道德素质培养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建立激励机制，鼓励员工遵守道德规范，并对道德行为给予奖励。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员工行为规范与道德素质培养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培育尊重、诚信、责任和公正等核心价值观的企业文化。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建立有效的内部沟通机制，促进员工之间的理解和信任。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设立冲突解决机制，公正、及时地处理企业内部矛盾和纠纷。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建立良好企业文化，促进内部和谐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企业外部利益相关者关系处理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33" r="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企业应尊重并保护消费者的合法权益，包括知情权、选择权、安全权、公平交易权等，确保提供的产品和服务符合相关法规和标准。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企业应承担相应的社会责任，关注并改善其对社会和环境的影响，积极履行对消费者、员工、社区和环境的责任。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社会责任承担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消费者权益保护及社会责任承担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59" r="300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企业应遵守公平竞争的原则，不采取不正当手段获取竞争优势，尊重竞争对手的知识产权和商业秘密。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企业应在竞争中寻求合作，通过合作实现资源的优化配置和共享，达到共赢的局面。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竞争对手间公平竞争原则遵循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https://d.book118.com/448131072072006031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2024-09-08T12:41:38.038</cp:lastPrinted>
  <dcterms:created xsi:type="dcterms:W3CDTF">2024-09-08T04:41:38Z</dcterms:created>
  <dcterms:modified xsi:type="dcterms:W3CDTF">2024-09-08T04:41:40Z</dcterms:modified>
</cp:coreProperties>
</file>