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17907-404F-4460-8A47-D6E002DE4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E4414-6EA8-4D4C-8DBB-113EA71DB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CD9B6-0789-45E9-8BF7-EA759DF89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9E0ED-EF4E-4F23-964B-B8E214EA9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E89BB6-FB79-4D2A-BC6F-43C8B4885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1132C8-5CFF-4CC8-B1C1-1F6B76B77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FE90AE-F016-4FD1-8044-4995B3508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1BBBC-4828-4F3C-8D17-FDFFBD45D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0235F-7566-4B34-94B2-D932665AD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72D6B-78BD-4F52-8FA7-8207FA10C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36524-9933-4E3C-96F7-395A24D61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320160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提高交通运输风险识别与防范意识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交通运输风险概述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交通运输风险识别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交通运输风险防范措施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交通运输安全管理体系建设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应急处置与救援能力提升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72" r="275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70" r="306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交通运输风险定义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这些风险可能来自于人、车、路、环境等多个方面，对交通安全和顺畅造成威胁。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交通运输风险是指在交通运输过程中，由于各种不确定因素导致发生事故或损失的可能性。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铁路运输风险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航空运输风险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水路运输风险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交通运输风险类型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包括超速、酒驾、疲劳驾驶等违法行为，以及道路设计缺陷、恶劣天气等外部因素。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主要涉及列车运行安全、铁路设施故障、人为破坏等问题。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涉及船舶事故、航道堵塞、水上交通事故等问题。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包括飞机故障、恶劣天气、空中交通管制失误等因素。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交通运输风险危害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交通事故往往造成人员伤亡，给家庭和社会带来巨大痛苦和负担。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交通事故导致车辆、货物等财产损失，影响经济发展和社会稳定。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事故发生后，现场处理和救援工作可能导致交通拥堵，影响人们出行。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交通事故可能对周围环境造成破坏，如油污、化学品泄漏等。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交通运输风险识别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63" r="113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凭借专业知识和丰富经验，对潜在风险进行直观判断。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根据安全检查表逐项核对，发现潜在风险。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通过逻辑演绎分析，找出可能导致事故的各种因素及其逻辑关系。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从初始事件开始，分析事件发展的各种可能性和后果。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经验判断法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安全检查表法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故障树分析法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事件树分析法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选择识别方法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确定需要识别的交通运输环节或系统。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收集与识别对象相关的历史数据、规章制度、技术标准等资料。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运用选定的方法，对识别对象进行风险识别，找出潜在的风险因素。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根据识别对象的特点，选择合适的识别方法。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将识别出的风险因素记录下来，为后续的风险评估和处理提供依据。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收集相关资料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明确识别对象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记录识别结果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进行风险识别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风险识别案例分析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某航运公司船舶频繁出现故障。通过风险识别发现，船舶维护保养不到位、船员操作技能不足等是主要原因。针对这些问题，加强船舶维护保养和船员培训，提高船舶运行安全性。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某高速公路发生多起追尾事故。通过风险识别发现，事故路段存在视线不良、路面湿滑等风险因素。针对这些风险因素，采取增设警示标志、改善路面排水等措施，有效降低事故发生率。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交通运输风险防范措施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加强风险监测和预警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建立风险监测和预警系统，实时监测交通运输过程中的风险状况，及时发现并处理潜在风险。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建立完善的风险评估机制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对交通运输过程中的潜在风险进行全面评估，识别可能的风险源和风险事件。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制定针对性的风险防范措施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根据风险评估结果，制定相应的风险防范策略，明确应对措施和责任人。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利用先进的信息技术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强化安全设施建设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推广智能交通系统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979" b="697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333" r="33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979" b="697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风险防范技术应用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运用大数据、人工智能等信息技术手段，对交通运输数据进行深度挖掘和分析，提高风险识别准确性。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加强交通基础设施的安全防护，如道路安全设施、车辆安全装置等，降低交通事故发生的可能性。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应用智能交通系统，提高交通运输的智能化水平，优化交通流组织，减少交通拥堵和事故风险。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https://d.book118.com/448132016017006040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2024-09-18T07:22:00.046</cp:lastPrinted>
  <dcterms:created xsi:type="dcterms:W3CDTF">2024-09-17T23:22:00Z</dcterms:created>
  <dcterms:modified xsi:type="dcterms:W3CDTF">2024-09-17T23:22:02Z</dcterms:modified>
</cp:coreProperties>
</file>