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C8963-79D7-42B8-8A0D-4FBE3C15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BC9E-C08E-4AF3-AE64-AEC285F7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9273A-454B-4847-A516-692C3654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E6C80-A8BB-4252-BB6F-02B081FE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1F8D3-13ED-491D-9469-7BB47F32F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12FC4-AC9A-459F-ACF0-9C75E07C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90894-17D3-489D-AB47-23EC7354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4847E-0D84-435D-A3FE-303E5F86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A90CC-FF5C-4ACA-AFB6-24B66F611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4F4D2-9AE4-43F1-8A7E-688F0DB8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61D6C-BFAA-438F-BF33-55FBE263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21200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《打造巅峰团队》PPT课件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如何打造高效团队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通过团队建设，使每个成员都明确了解团队的目标和期望，从而更好地规划工作方向和时间安排。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提升技能和知识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团队建设有助于发现和改进工作流程中的瓶颈和问题，提高工作效率。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通过团队建设中的培训和交流，成员可以提升自己的技能和知识，从而提高工作效率。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团队建设活动有助于增强成员之间的信任和了解，促进更好的协作。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48" b="21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通过团队建设，使每个成员明确自己的角色和责任，更好地配合完成团队目标。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明确角色和责任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团队建设有助于提高成员之间的沟通能力，使信息传递更加准确和及时。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通过团队建设，形成共同的价值观和理念，增强团队的凝聚力和向心力。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鼓励创新和开放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团队文化应鼓励创新和开放，使每个成员都敢于提出自己的想法和建议。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在团队文化中，应强调团队的整体目标，鼓励成员为团队的利益而努力。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如何打造高效团队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总结词：目标一致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详细描述：确保每个团队成员都明确理解团队的目标和愿景，并为之共同努力。通过明确的目标，团队可以更好地协同工作，避免资源浪费和冲突。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总结词：规范行为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详细描述：制定清晰的团队规则，包括沟通方式、工作流程、决策机制等。这些规则可以帮助团队成员明确自己的角色和责任，减少冲突，提高工作效率。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详细描述：通过培训、分享和指导，不断提升团队成员的专业技能和知识水平。一个具备高技能的团队能够更好地应对挑战，提高工作效率和质量。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总结词：互信互助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详细描述：建立团队成员之间的信任关系，鼓励互相支持、合作和分享。一个互相信任的团队能够更好地应对压力和挑战，提高团队的凝聚力和战斗力。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在沟通之前，明确沟通的目标和期望结果，确保沟通有的放矢。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在沟通过程中，积极倾听对方的意见和观点，理解对方的立场和需求。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用简洁明了的语言表达自己的观点，避免使用模糊或含糊的措辞。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及时给予对方反馈，确保双方对信息理解一致，避免误解和歧义。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反馈与确认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解决沟通障碍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86" r="112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识别沟通中的障碍，如语言障碍、文化差异、信息不对称等。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通过真诚、透明和开放的沟通，建立团队成员之间的信任关系。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在有分歧的问题上，积极寻求共识，促进双方达成一致意见。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对沟通中的问题和障碍，及时提出并寻求解决方案。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https://d.book118.com/448132120004006035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2024-09-13T16:26:02.422</cp:lastPrinted>
  <dcterms:created xsi:type="dcterms:W3CDTF">2024-09-13T08:26:02Z</dcterms:created>
  <dcterms:modified xsi:type="dcterms:W3CDTF">2024-09-13T08:26:04Z</dcterms:modified>
</cp:coreProperties>
</file>