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252E8-8BAC-4908-BD23-612159B3F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13EFC-AE2C-4BA5-8FEA-0C0407024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373C9-55D9-4B11-96B2-533597F81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87803-DA0A-4FE6-8820-A8BF45618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77DCD-8FFD-4731-A4D1-44ADC7DF0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B5EC66-FFA1-4BDB-8F2E-8670576BA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B75E61-CE41-4D00-9799-5B89A9013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1540D-B681-4332-8DF5-96305D12B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06425-38C0-460E-BCE2-B72BCB07D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C32AB-798D-4F7F-BC38-EC96DBB0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2F827-C4FE-4B43-8097-2D99649BD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214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反不正当竞争法：维护市场秩序与公平竞争\n## 1.反不正当竞争法的基本概念与重要性\n### 1.1反不正当竞争法的定义及其法律体系\n### 1.2反不正当竞争法的重要性及其对市场的影响\n### 1.3反不正当竞争法与知识产权法的关联与区别\n## 2.反不正当竞争法的主要类型及其表现形式\n### 2.1商业诋毁与虚假宣传的行为及其法律责任\n### 2.2商业秘密的侵犯与保护及其法律责任\n### 2.3不正当有奖销售与价格欺诈的行为及其法律责任\n## 3.反不正当竞争法的适用主体与适用范围\n### 3.1反不正当竞争法适用主体的范围及其认定\n### 3.2反不正当竞争法适用范围的界定及其案例分析\n### 3.3反不正当竞争法的国际适用及其发展趋势\n## 4.反不正当竞争法的法律责任与救济途径\n### 4.1反不正当竞争法法律责任的种类及其承担\n### 4.2反不正当竞争法民事救济的途径及其程序\n### 4.3反不正当竞争法行政救济的途径及其程序\n## 5.反不正当竞争法的实施与监管\n### 5.1反不正当竞争法实施的现状及其问题分析\n### 5.2反不正当竞争法监管的主体及其职责\n### 5.3加强反不正当竞争法实施与监管的建议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200"/>
              <a:t>反不正当竞争法：维护市场秩序与公平竞争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反不正当竞争法的基本概念与重要性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反不正当竞争法的定义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旨在保护市场竞争秩序，维护公平竞争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禁止不正当竞争行为，保护经营者合法权益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调整市场竞争关系的法律规范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反不正当竞争法的法律体系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国际法：世界知识产权组织（WIPO）的《反不正当竞争示范法》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国内法：各国的反不正当竞争法，如中国的《反不正当竞争法》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部门法：其他相关法律法规，如广告法、价格法等</a:t>
                </a:r>
                <a:endParaRPr/>
              </a:p>
            </p:txBody>
          </p:sp>
          <p:pic>
            <p:nvPicPr>
              <p:cNvPr id="1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反不正当竞争法的基本原则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公平原则：保障经营者在同等条件下公平竞争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诚信原则：要求经营者遵循诚实信用原则，不损害他人合法权益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社会公共利益原则：维护社会公共利益，保障消费者合法权益</a:t>
                </a:r>
                <a:endParaRPr/>
              </a:p>
            </p:txBody>
          </p:sp>
          <p:pic>
            <p:nvPicPr>
              <p:cNvPr id="1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反不正当竞争法的定义及其法律体系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反不正当竞争法的重要性及其对市场的影响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反不正当竞争法的重要性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保护公平竞争，维护市场秩序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促进技术创新，提高市场竞争力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保护消费者权益，维护社会公共利益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反不正当竞争法对市场的影响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规范市场竞争行为，减少不正当竞争现象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提高企业竞争力，促进市场健康发展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保障消费者权益，提高消费者满意度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知识产权保护是反不正当竞争法的重要组成部分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反不正当竞争法有助于保护知识产权，维护知识产权秩序</a:t>
                </a:r>
                <a:endParaRPr/>
              </a:p>
            </p:txBody>
          </p:sp>
          <p:sp>
            <p:nvSpPr>
              <p:cNvPr id="20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反不正当竞争法与知识产权法的关联</a:t>
                </a:r>
                <a:endParaRPr/>
              </a:p>
            </p:txBody>
          </p:sp>
          <p:sp>
            <p:nvSpPr>
              <p:cNvPr id="20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保护对象不同：知识产权法保护的是创造性成果，反不正当竞争法保护的是市场竞争秩序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调整范围不同：知识产权法主要调整知识产权的归属、利用和转让，反不正当竞争法主要调整市场竞争关系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法律责任不同：知识产权法主要承担民事责任，反不正当竞争法既承担民事责任，也承担行政责任</a:t>
                </a:r>
                <a:endParaRPr/>
              </a:p>
            </p:txBody>
          </p:sp>
          <p:sp>
            <p:nvSpPr>
              <p:cNvPr id="20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反不正当竞争法与知识产权法的区别</a:t>
                </a:r>
                <a:endParaRPr/>
              </a:p>
            </p:txBody>
          </p:sp>
          <p:sp>
            <p:nvSpPr>
              <p:cNvPr id="21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反不正当竞争法与知识产权法的关联与区别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反不正当竞争法的主要类型及其表现形式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商业诋毁的行为及其法律责任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定义：编造、传播虚假事实，损害他人商业信誉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法律责任：承担民事赔偿责任，情节严重的，承担刑事责任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虚假宣传的行为及其法律责任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定义：编造、传播虚假信息，误导消费者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法律责任：承担民事赔偿责任，情节严重的，承担刑事责任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商业诋毁与虚假宣传的行为及其法律责任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商业秘密的侵犯与保护及其法律责任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商业秘密的侵犯及其法律责任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定义：未经许可，获取、披露、使用或者允许他人使用他人商业秘密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法律责任：承担民事赔偿责任，情节严重的，承担刑事责任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商业秘密的保护及其法律途径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签订保密协议：明确保密义务和保密期限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制定保密制度：规范商业秘密的使用和管理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法律途径：申请知识产权保护，追究侵权者法律责任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不正当有奖销售的行为及其法律责任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定义：采用欺骗、误导方式，进行有奖销售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法律责任：承担民事赔偿责任，情节严重的，承担刑事责任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价格欺诈的行为及其法律责任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定义：采用虚假或者误导性价格表示，诱导消费者交易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法律责任：承担民事赔偿责任，情节严重的，承担刑事责任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不正当有奖销售与价格欺诈的行为及其法律责任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反不正当竞争法的适用主体与适用范围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适用主体的范围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经营者：从事商品生产、经营或者服务的自然人、法人和其他组织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消费者：购买、使用商品或者接受服务的自然人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认定标准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具有市场竞争关系：经营者的产品和服务在同一市场范围内具有可替代性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存在不正当竞争行为：经营者采取不正当手段，损害他人合法权益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反不正当竞争法适用主体的范围及其认定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https://d.book118.com/448132142033006041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反不正当竞争法：维护市场秩序与公平竞争</vt:lpstr>
      <vt:lpstr>反不正当竞争法的基本概念与重要性</vt:lpstr>
      <vt:lpstr>PowerPoint Presentation</vt:lpstr>
      <vt:lpstr>PowerPoint Presentation</vt:lpstr>
      <vt:lpstr>PowerPoint Presentation</vt:lpstr>
      <vt:lpstr>反不正当竞争法的主要类型及其表现形式</vt:lpstr>
      <vt:lpstr>PowerPoint Presentation</vt:lpstr>
      <vt:lpstr>PowerPoint Presentation</vt:lpstr>
      <vt:lpstr>PowerPoint Presentation</vt:lpstr>
      <vt:lpstr>反不正当竞争法的适用主体与适用范围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2024-09-19T22:48:21.493</cp:lastPrinted>
  <dcterms:created xsi:type="dcterms:W3CDTF">2024-09-19T14:48:21Z</dcterms:created>
  <dcterms:modified xsi:type="dcterms:W3CDTF">2024-09-19T14:48:23Z</dcterms:modified>
</cp:coreProperties>
</file>