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490EE-BA50-4104-9A65-76ED12069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D2F8F-C310-4D16-A6AD-4D3473F87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083C7-2B9D-41AD-A3C5-FF9BFCAB1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8C917-D838-4E95-9438-E26B73EA4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FE1731-DA85-4351-A0E9-01F8B4263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8F461F-F9D8-49F9-8A7A-07B62D725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717946-0F15-4627-BA53-0D7A6130A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90E2A-C8F5-4300-9558-95E5BF696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C41BF-F945-4663-8549-F5269C5DC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95156-BF3C-4A46-BED7-9B0080403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83BF4-743F-4472-83E6-6404142F3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330100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平面直角坐标系与图像的关系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平面直角坐标系基本概念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函数图像在坐标系中表现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几何图形在坐标系中变换规律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实际问题中坐标系与图像结合应用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平面直角坐标系基本概念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平面直角坐标系是由两条互相垂直、原点重合的数轴组成，通常水平方向的数轴称为x轴，竖直方向的数轴称为y轴。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在平面直角坐标系中，任意一点都可以用一对有序实数来表示，即点的坐标。坐标原点用(0,0)表示，x轴上的点纵坐标为0，y轴上的点横坐标为0。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7219" r="27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坐标系定义及性质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416" r="264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12" r="325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在平面直角坐标系中，任意一点P都可以用一对有序实数(x,y)来表示，其中x表示点P到y轴的距离，y表示点P到x轴的距离。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点的表示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坐标原点用(0,0)表示；x轴上的点形如(x,0)，其中x为实数；y轴上的点形如(0,y)，其中y为实数。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特殊点的坐标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坐标轴上点表示方法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距离计算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在平面直角坐标系中，两点A(x1,y1)和B(x2,y2)之间的距离可以用勾股定理来计算，即AB=√[(x2-x1)²+(y2-y1)²]。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角度计算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面直角坐标系中，如果已知两点的坐标，可以通过反正切函数来计算这两点连线与x轴正方向之间的夹角。例如，点A(x1,y1)和点B(x2,y2)，则夹角θ=arctan[(y2-y1)/(x2-x1)]。需要注意的是，当x2=x1时，夹角为90度或270度，具体取决于y2和y1的大小关系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坐标系中距离和角度计算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函数图像在坐标系中表现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一次函数的图像总是一条直线。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直线形状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一次函数图像的斜率决定了直线的倾斜程度，斜率越大，直线越陡峭。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斜率决定倾斜程度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一次函数图像与y轴的交点称为截距，截距的大小决定了直线与y轴的交点位置。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截距决定与坐标轴交点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一次函数图像特点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" b="4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9" b="4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抛物线形状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开口方向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二次函数图像分类及性质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二次函数的图像总是一条抛物线。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二次函数图像关于其对称轴对称，对称轴的位置由一次项系数和二次项系数共同决定。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根据二次项系数的正负，抛物线开口向上或向下。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二次函数图像有一个最高点或最低点，称为顶点，顶点的坐标由二次函数的三个系数共同决定。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1109" y="1654955"/>
            <a:ext cx="10869366" cy="102514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1109" y="32099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75626" y="32099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93162" y="32099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31875" y="32099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358817" y="1811108"/>
            <a:ext cx="716192" cy="716192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702259" y="1848212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172608" y="1848212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959200" y="1848212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其他类型函数图像简介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681109" y="32099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指数函数图像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81109" y="38437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指数函数的图像通常呈现为一条从左下到右上的曲线，当底数大于1时，随着x的增大，y值迅速增大；当底数在0到1之间时，随着x的增大，y值迅速减小。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393871" y="32099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对数函数图像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93871" y="38437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对数函数的图像通常呈现为一条从左上到右下的曲线，当底数大于1时，随着x的增大，y值增长逐渐缓慢；当底数在0到1之间时，随着x的增大，y值迅速减小。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168567" y="32099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三角函数图像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168567" y="38437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三角函数的图像包括正弦函数、余弦函数和正切函数等，它们的图像具有周期性、振幅和相位等特征。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931875" y="32099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反三角函数图像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931875" y="38437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反三角函数的图像是正弦函数、余弦函数和正切函数图像的逆操作，它们的图像也具有相应的特征。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几何图形在坐标系中变换规律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https://d.book118.com/448133010055006040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2024-09-18T20:58:38.120</cp:lastPrinted>
  <dcterms:created xsi:type="dcterms:W3CDTF">2024-09-18T12:58:38Z</dcterms:created>
  <dcterms:modified xsi:type="dcterms:W3CDTF">2024-09-18T12:58:40Z</dcterms:modified>
</cp:coreProperties>
</file>