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F42120-8CBF-4B72-84CA-3751472940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EB03FC-55BB-4EAF-82BE-FDCC0D9FF5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84A612-9E97-402C-A760-93242047EE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DA7430-4A61-47D5-8F5A-61F0291D04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238EA82-102F-42CB-8833-FD88DDEFAC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F4AF7E1-63DF-4DFF-8810-53B2E84DBA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AA66E11-0E4D-4A6B-B9F8-33C76BD6EB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B89436-475C-41D5-9267-A890E166F6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9BCF7F-F623-424E-94F1-CDD4DD0AEB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B51F3F-CE7F-471A-8F01-2013FBB60D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45C9FD-794C-46AB-B7B6-86413B80B7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8134103106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医院数字化建设的诊疗流程优化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诊疗流程现状及问题分析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数字化建设在诊疗流程中的实践与应用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数字化建设对诊疗流程优化的效果评估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面临的挑战与解决方案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123" r="812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随着医疗技术的不断进步和患者需求的日益提高，医院数字化建设已成为医疗行业发展的重要趋势。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传统的诊疗流程存在效率低下、信息不透明等问题，优化诊疗流程对于提高医疗质量、改善患者体验具有重要意义。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诊疗流程优化的重要性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医疗行业发展趋势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24" r="12524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1200" r="212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提高诊疗效率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加强信息管理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促进医患沟通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推动医疗科研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数字化建设在诊疗流程中的作用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通过数字化技术，如电子病历、智能排班等，提高医生工作效率，减少患者等待时间。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数字化技术可为医患沟通提供更多便利，如在线问诊、远程医疗等，有助于改善医患关系。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数字化建设有助于实现医疗信息的标准化、规范化管理，提高信息利用效率和数据安全性。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数字化建设可为医疗科研提供大量、高质量的数据支持，促进医学研究和创新。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诊疗流程现状及问题分析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挂号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患者到医院挂号窗口或自助机进行挂号，获取就诊号。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候诊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患者根据挂号信息到指定科室候诊区等待叫号。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就诊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医生叫号后，患者进入诊室，医生询问病史、进行查体，并开具检查单或处方。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缴费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患者持检查单或处方到收费窗口或自助机进行缴费。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检查或取药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患者根据缴费凭证到相应科室进行检查或取药。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复诊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患者需要再次就诊时，重复以上流程。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传统诊疗流程概述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191" r="21191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传统诊疗流程中，患者需要多次排队等待，耗费大量时间和精力。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效率低下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信息不透明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服务质量参差不齐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资源浪费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患者对于自己的病情、治疗方案和费用等信息了解不足，缺乏透明度。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不同医生、不同科室之间的服务质量存在差异，患者难以获得一致性的就医体验。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医院在人力、物力和财力等方面的投入存在浪费现象，如挂号窗口的拥堵、检查设备的空闲等。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存在的问题与不足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3239" r="23239"/>
          <a:stretch>
            <a:fillRect/>
          </a:stretch>
        </p:blipFill>
        <p:spPr>
          <a:xfrm>
            <a:off x="8437172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通过数字化建设，优化诊疗流程，减少患者等待时间，提高就医效率。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提高效率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通过数字化手段，患者可以更加便捷地获取自己的病情、治疗方案和费用等信息，提高信息透明度。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信息透明化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数字化建设可以促进医院内部管理的规范化和标准化，提高服务质量的一致性和可靠性。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服务质量提升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通过数字化管理，医院可以更加合理地配置人力、物力和财力等资源，减少浪费现象。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资源优化配置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数字化建设的必要性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数字化建设在诊疗流程中的实践与应用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98" b="26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874" b="287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数字化挂号系统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线上预约挂号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患者可通过医院官方网站、微信公众号或手机APP进行线上预约挂号，选择科室、医生和就诊时间，减少现场等待时间。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自助挂号机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医院设置自助挂号机，患者可通过自助机完成挂号、缴费等操作，提高挂号效率。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挂号信息同步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数字化挂号系统可实现与医院信息系统（HIS）的对接，实时同步患者挂号信息，方便医生查询和了解患者情况。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将传统纸质病历转化为电子病历，实现病历信息的数字化存储和管理，方便医生随时查阅。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病历电子化存储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电子病历系统可实现与其他医疗信息系统的互联互通，实现病历信息的共享，提高医生诊疗效率。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病历信息共享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20" r="22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9792" r="197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通过对电子病历数据的挖掘和分析，可发现患者潜在的健康问题和疾病风险，为医生提供更加精准的诊疗建议。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病历数据分析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电子病历系统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远程会诊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对于复杂病例或需要多学科协作的病例，可通过远程医疗系统组织专家进行远程会诊，提高诊疗质量和效率。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在线问诊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患者可通过远程医疗系统向医生发起在线问诊，医生可通过视频、语音或文字等方式进行远程诊断和治疗。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远程监护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对于需要长期监测和治疗的患者，可通过远程医疗系统进行远程监护和治疗指导，减少患者往返医院的次数和费用。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1875" r="21875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远程医疗系统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https://d.book118.com/448134103106006036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2024-09-16T02:40:37.273</cp:lastPrinted>
  <dcterms:created xsi:type="dcterms:W3CDTF">2024-09-15T18:40:37Z</dcterms:created>
  <dcterms:modified xsi:type="dcterms:W3CDTF">2024-09-15T18:40:39Z</dcterms:modified>
</cp:coreProperties>
</file>