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B1E95F-5190-4551-8266-26D807FD3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B2625-6091-4908-A5BB-E908D26B5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D8FB4-13AE-407B-8CE3-0A8848965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441A0-777B-4D9B-B7FF-0E10B9931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E8D731-74B5-4100-BD55-13624DF6F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768A03-75AE-418A-93AB-C88AFB72C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291C7E-0A86-4EDD-9B29-9E4CC3C1F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7BE986-07B5-4EE5-A954-BF883DF15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BA50C-10AF-423B-B363-B8E4DA009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8F6878-C366-4BB9-A809-ED169D7E3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7EF94-4FE4-466A-A5BB-C6B1AE818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3410506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安全生产管理制度的组成要素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安全生产管理组织体系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安全生产管理制度体系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安全生产投入与保障措施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安全生产应急救援与事故处理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安全生产监督管理与考核评价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保障员工生命安全和财产安全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提高生产效率和质量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遵守国家法律法规和相关标准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3" name="AutoShape 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明确各级职责和权限，形成有效的安全管理机制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5" name="AutoShape 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提高员工安全意识和操作技能，增强企业安全防范能力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安全生产管理制度的重要性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1556971" y="4386298"/>
            <a:ext cx="2552700" cy="144029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规范生产过程中的安全行为，减少事故发生的可能性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049592" y="4406623"/>
            <a:ext cx="2552700" cy="14199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为应急管理和事故处理提供指导和支持</a:t>
            </a:r>
            <a:endParaRPr lang="en-US" sz="11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2"/>
          <a:srcRect l="17625" r="1762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33" name="AutoShape 33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" name="Group 35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36" name="AutoShape 36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39" name="AutoShape 39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42" name="AutoShape 42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安全生产管理组织体系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设立专门的安全生产管理部门或委员会，负责制定和执行安全生产政策、标准和程序。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在各级管理层中设立安全生产管理岗位，确保安全生产管理贯穿企业各个层面。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583" b="7583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583" b="7583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根据企业规模和业务特点，合理配置安全生产管理人员，确保管理工作的有效开展。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19" b="631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安全生产管理机构设置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安全生产管理人员职责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制定和执行安全生产管理制度，确保各项安全工作的落实。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负责安全生产宣传教育，提高员工的安全意识和操作技能。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定期组织安全检查，及时发现和消除安全隐患。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参与事故调查处理，总结经验教训，防止类似事故再次发生。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安全生产管理网络构建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通过定期会议、培训、演练等活动，加强安全生产管理网络成员之间的沟通与协作。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建立完善的安全生产管理网络，包括各级管理人员、安全专业人员、员工代表等。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与政府部门、行业协会、专业机构等建立合作关系，共同推动安全生产工作的开展。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利用现代信息技术手段，建立安全生产管理信息平台，实现信息共享和快速响应。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安全生产管理制度体系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50" r="13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实行“一岗双责”，管理人员既要负责业务管理，又要负责安全管理。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明确各级管理人员和操作人员的安全职责。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建立安全生产目标管理体系，制定安全生产目标、指标和考核办法。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安全生产责任制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针对不同的作业活动和设备设施，制定相应的安全操作规程。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对操作人员进行安全操作规程的培训，确保其熟练掌握并遵守规程。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定期对安全操作规程进行评估和修订，确保其适用性和有效性。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92" r="1292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安全检查与隐患排查制度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制定安全检查计划，明确检查的目的、范围、频次和要求。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采用定期、季节性、节假日前后等多种方式进行安全检查。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对检查中发现的问题和隐患，及时采取措施进行整改，确保安全生产。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https://d.book118.com/448134105062006036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2024-09-15T19:03:08.631</cp:lastPrinted>
  <dcterms:created xsi:type="dcterms:W3CDTF">2024-09-15T11:03:08Z</dcterms:created>
  <dcterms:modified xsi:type="dcterms:W3CDTF">2024-09-15T11:03:10Z</dcterms:modified>
</cp:coreProperties>
</file>