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76CC7-17DB-4ABF-8111-07DA6ED02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9171F-6DDE-4807-B750-CC0A6CA55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5340E-5B64-407A-B80D-700A8463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25C77-F9F0-4929-B7C3-6F97259B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98050-92F7-42D7-89F0-2B557DCD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C830A-DB19-456A-9CE6-C8051D094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349A5-D687-40EC-9E90-AE12A785B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05F41-DF20-438E-882A-4B14F5012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EC711-3D57-465C-91A2-1728A413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FD075-1C43-46E4-ACD4-1807732A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0B748-422F-446A-9478-4ECD51C2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501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依法治县上半年工作汇报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上半年依法治县工作总体情况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依法行政工作推进情况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法治宣传教育开展情况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社会治安综合治理情况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司法体制改革推进情况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贯彻依法治国方略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依法治县是依法治国方略在基层的具体实践，通过依法治县工作汇报，展示县级层面在推进法治建设方面的成果。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推动县域经济社会发展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法治建设是县域经济社会发展的重要保障，通过依法治县工作汇报，反映法治建设对县域经济社会发展的促进作用。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加强县级法治建设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依法治县工作汇报是对县级法治建设的一次全面梳理和总结，旨在发现问题，提出改进措施，推动县级法治建设不断向前发展。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法律法规实施情况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汇报县级层面在法律法规实施方面的具体情况，包括法律法规的宣传普及、执法监督、法律服务等方面的工作。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法治政府建设情况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汇报县级政府在依法行政、转变政府职能、提高行政效能等方面的进展情况。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司法公正与权威维护情况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汇报县级司法机关在维护司法公正、提高司法公信力、加强司法保障等方面的工作情况。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社会治理与法律服务情况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汇报县级层面在社会治理、法律服务、人民调解等方面的工作情况，以及取得的成效和存在的问题。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上半年依法治县工作总体情况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依法行政、科学决策、严格执法等方面得到加强，政府公信力和执行力得到提升。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法治政府建设取得显著成效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审判中心主义得到落实，司法公开、司法责任制等改革措施取得实质性进展。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司法体制改革深入推进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通过多种形式开展普法宣传，提高群众法律意识和法律素养。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法治宣传教育广泛开展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运用法治思维和法治方式化解社会矛盾，维护社会稳定和谐。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社会治理法治化水平提高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工作进展和成绩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依法行政意识有待加强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部分行政机关工作人员依法行政意识不强，存在不作为、乱作为等问题。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司法公信力有待提高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一些司法案件处理不当，导致公众对司法的信任度降低。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普法宣传效果不佳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普法宣传形式单一，内容枯燥，难以引起群众的兴趣和关注。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社会治理难度加大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随着社会转型和经济发展，社会治理面临的新情况、新问题不断增多，难度不断加大。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加强依法行政工作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加大对行政机关工作人员的培训力度，提高依法行政意识和能力；加强对行政行为的监督和问责，确保行政行为合法、公正、高效。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继续深化审判中心主义改革，完善司法责任制；加强司法公开和透明度建设，提高司法公信力。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采用群众喜闻乐见的形式开展普法宣传，如微电影、动漫等；针对不同群体开展有针对性的普法宣传，提高普法效果。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运用法治思维和法治方式加强社会治理创新，推动社会治理体系和治理能力现代化；加强基层自治组织建设，发挥群众在社会治理中的主体作用。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推进司法体制改革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创新普法宣传方式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加强社会治理法治化建设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下一步工作计划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依法行政工作推进情况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093" b="80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完善行政执法程序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建立健全行政执法程序制度，规范行政执法流程，确保行政执法行为合法、公正、高效。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加强行政执法监督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加大对行政执法行为的监督力度，及时发现和纠正违法或不当的行政执法行为，保障公民、法人和其他组织的合法权益。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推进综合行政执法改革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整合优化行政执法资源，减少执法层级，推动执法重心下移，提高基层执法能力和水平。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行政执法规范化建设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33" b="56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73" b="10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19" b="110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行政复议和诉讼工作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畅通行政复议渠道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加强行政复议机构建设，完善行政复议工作机制，为公民、法人和其他组织提供便捷、高效的行政复议服务。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提高行政复议办案质量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加强行政复议人员队伍建设，提高办案人员的专业素质和业务能力，确保行政复议案件办理质量。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加强行政诉讼工作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积极应对行政诉讼案件，加强与法院的沟通协调，推动行政争议实质性化解。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政府法律顾问制度建设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加强政府法律顾问的培训和管理，提高政府法律顾问的专业素质和业务能力，打造一支高素质、专业化的政府法律顾问队伍。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加强政府法律顾问队伍建设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制定完善政府法律顾问选聘、管理、考核等方面的制度，推动政府法律顾问工作规范化、制度化。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建立健全政府法律顾问制度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组织政府法律顾问积极参与重大行政决策、规范性文件制定、行政复议和诉讼等工作，为政府依法决策提供法律支持。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发挥政府法律顾问作用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法治宣传教育开展情况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通过举办法治讲座、法律知识竞赛、模拟法庭等形式，提高群众的法律意识和法律素养。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围绕宪法、民法典等法律法规，结合典型案例，向群众普及法律知识，引导群众树立法治观念。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通过普法宣传教育活动，提高了群众的法律意识和法律素养，增强了群众对法治的信仰和认同。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普法宣传教育活动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https://d.book118.com/448135015132006042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2024-09-22T04:53:39.077</cp:lastPrinted>
  <dcterms:created xsi:type="dcterms:W3CDTF">2024-09-21T20:53:39Z</dcterms:created>
  <dcterms:modified xsi:type="dcterms:W3CDTF">2024-09-21T20:53:41Z</dcterms:modified>
</cp:coreProperties>
</file>