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B4C4D-EAC7-4E32-B937-CBA79B2C0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E0371-F54A-43CA-A2CD-8FCE7F76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52323-7A98-4918-B7B0-AC6EF050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5E859-4CDB-4F21-94A3-B50589B7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66613-BFFE-4C5E-9036-59722F10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C4281-7791-4869-B39E-DE2DBFFFA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77FB0-A5EA-46BD-A044-1FE4E611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D40A1-C9A4-4992-B6AF-F303F361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5AE9A-1123-4AFD-9A00-11A87679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2DCE6-A481-43DE-9F31-79218C92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D8A28-590A-4E65-9BBB-BB7B00B8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60701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07106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手术患者安全管理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手术患者安全核心流程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手术患者安全文化与团队建设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手术患者安全未来展望与建议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手术患者安全概述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10" b="17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手术患者安全的重要性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医疗质量的核心指标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手术患者安全是医疗质量的核心指标之一，保障手术患者的安全是医疗机构的基本职责。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手术患者安全有助于减少因手术失误、并发症等引起的医疗纠纷，提高患者满意度。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提升医生职业形象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手术患者安全是医生职业形象的重要组成部分，有助于提高医生的信誉和口碑。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手术是一种高风险的治疗方式，存在各种不可预测的并发症和风险。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医疗团队的协作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患者个体差异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手术需要多学科医疗团队的协作，不同专业背景的医生之间的沟通、协调和配合至关重要。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每个患者的病情、身体状况和生理特征都有所不同，给手术带来很大的不确定性和风险。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手术患者安全面临的挑战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起源与演变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手术患者安全管理始于20世纪末，随着医疗技术的不断发展和人们对医疗安全的重视，逐渐形成了一套完整的理论体系和管理制度。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各国医疗机构在手术患者安全管理方面都有一些成功的经验和案例，可以互相借鉴和学习。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人们对医疗质量要求的提高，手术患者安全管理将更加注重预防、监测和干预措施的落实，以保障患者的安全和健康。同时，医疗机构之间的合作和信息共享也将进一步加强，以提高整体医疗质量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手术患者安全管理的历史与发展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手术患者安全核心流程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术前检查与诊断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进行必要的术前检查和诊断，确定手术适应证和手术方案。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做好手术区域的清洁消毒、备皮、麻醉等准备工作。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评估患者病史和健康状况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了解患者的疾病史、用药史、过敏史等，评估患者身体状况是否适合手术。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确认手术部位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严格遵守无菌操作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确认手术用品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术中监测与记录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术中安全操作流程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确认手术部位，标记手术切口线。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手术过程中严格遵守无菌操作原则，防止感染。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核对手术用品清单，确保手术用品的准确性和完整性。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对患者的生命体征进行监测，记录手术过程中的重要事件和操作。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评估患者的术后恢复情况，包括伤口愈合、生命体征、感染等情况。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根据患者的恢复情况，制定术后护理计划，包括饮食、活动等方面的指导。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定期进行术后随访，了解患者的恢复情况，及时处理可能出现的问题。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术后随访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术后评估与康复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医疗团队进行术前讨论，评估手术风险、确定手术方案等。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医疗团队密切协作，确保手术的顺利进行。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医疗团队对手术过程和结果进行总结，总结经验教训，提高手术质量和安全性。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手术患者安全风险与防范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严重且可能致命的错误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手术部位错误是手术中最为严重的错误之一，可能导致患者死亡或严重残疾。确保正确的手术部位标识和核对是防止这种错误的关键。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手术部位错误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严重且可能致命的错误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手术类型错误可能导致患者接受错误的手术，从而引发严重的医疗后果。确保医生正确地选择和执行手术类型，并在手术前进行仔细核对。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手术类型错误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低风险但可能导致严重后果的错误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患者身份错误可能导致手术错误或药品误用等后果。确保在手术前进行仔细的患者身份核对，包括姓名、性别、年龄和病历号等。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患者身份错误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https://d.book118.com/448136070104006025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2024-09-02T09:57:33.502</cp:lastPrinted>
  <dcterms:created xsi:type="dcterms:W3CDTF">2024-09-02T01:57:33Z</dcterms:created>
  <dcterms:modified xsi:type="dcterms:W3CDTF">2024-09-02T01:57:35Z</dcterms:modified>
</cp:coreProperties>
</file>