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E5374-5AA1-4FC4-A3F4-6B501379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D16C-B758-4BCE-8B3F-5B480DF4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0852D-D7EF-41D9-903F-144F347F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333A6-E7B4-4083-BAFE-D94ABC93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EBAE1-B147-4F92-A45F-9467B4AA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F2619-4115-4F56-BB58-A3F54F93C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AF6B1-0D46-4215-A99F-D3CA2F28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0ECC8-51F6-4E03-A6FE-F53E369C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6CCB6-1623-4729-894D-DC32BF789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FFF5F-60C9-4A56-B663-1F9F3945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36BAF-24B5-4F37-B01C-A36CE61D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7004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四川省水利预算定额标准使用讲解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水利预算定额标准概述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四川省水利预算定额标准详解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水利预算定额标准使用方法与技巧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四川省水利预算定额标准实施效果评估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87" b="2748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为了加强水利工程建设预算管理，规范水利预算定额标准使用，提高水利资金使用效益，四川省制定了水利预算定额标准。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随着社会经济的快速发展和水利改革的不断深入，原有的水利预算定额标准已不能满足当前水利工程建设的需求，因此需要进行修订和完善。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本次讲解将涵盖四川省水利预算定额标准的基本概念、体系结构、使用方法和注意事项等方面。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重点讲解水利预算定额标准中各类工程的建设内容、工程量计算规则、定额消耗量及费用构成等核心内容。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同时，还将结合实际案例，对水利预算定额标准的具体应用进行讲解。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水利预算定额标准概述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水利预算定额标准是指在水利工程建设过程中，对各项费用开支所规定的额度或标准。它是水利工程造价管理的基础，对于合理确定和有效控制水利工程建设投资具有重要作用。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水利预算定额标准是编制水利工程概预算、进行工程招投标、签订施工合同、办理工程结算、竣工决算的重要依据，同时也是水利工程建设市场管理的重要手段。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按专业分类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水利工程预算定额标准可分为建筑工程、机电设备及安装工程、金属结构设备及安装工程、临时工程等类别。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按费用性质分类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水利工程预算定额标准可分为直接费定额、间接费定额、利润和税金定额等。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按使用范围分类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水利工程预算定额标准可分为全国通用定额、行业通用定额和地区通用定额等。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水利预算定额标准分类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94" r="2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我国的水利预算定额标准起源于20世纪50年代，经过几十年的不断修订和完善，已形成了相对完整的水利预算定额标准体系。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水利工程建设市场的不断发展和完善，以及新技术、新工艺、新材料的不断涌现，水利预算定额标准也在不断更新和完善。未来，水利预算定额标准将更加注重科学性、合理性和实用性，以适应水利工程建设市场的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水利预算定额标准的历史与发展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四川省水利预算定额标准详解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依据《中华人民共和国预算法》、《中华人民共和国水法》等法律法规，结合四川省实际情况制定。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参照水利部颁布的水利工程概算定额、水利工程预算定额等行业标准，结合四川省水利工程特点制定。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四川省地方标准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根据四川省地方标准《四川省水利水电工程设计概（估）算编制规定》等相关规定制定。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四川省水利预算定额标准的制定依据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水利工程建筑部分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包括土方工程、石方工程、混凝土工程、模板工程、钢筋工程、砖石工程、门窗工程、楼地面工程、屋面工程、装饰工程等。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包括机械设备安装工程、电气设备安装工程、热力设备安装工程、炉窑砌筑工程、静置设备与工艺金属结构制作安装工程、工业管道工程、消防工程等。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包括临时房屋建筑工程、临时室外工程等。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包括建设管理费、生产准备费、科研勘测设计费、建设及施工场地征用费和其他费用等。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水利工程安装部分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水利工程临时设施部分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其他费用部分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四川省水利预算定额标准的主要内容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结合四川省的自然条件、经济发展水平和水利工程建设特点，制定适应四川省的水利预算定额标准。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针对水利工程建设领域，涵盖水利工程建设的各个方面，体现水利行业的专业性。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定额标准以实用为主，注重可操作性和可实施性，方便使用者根据实际情况进行调整和应用。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随着科技进步和水利工程建设水平的提高，定额标准将不断更新和完善，以适应新的发展需求。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四川省水利预算定额标准的特点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https://d.book118.com/448137004135006035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2024-09-14T22:17:50.998</cp:lastPrinted>
  <dcterms:created xsi:type="dcterms:W3CDTF">2024-09-14T14:17:51Z</dcterms:created>
  <dcterms:modified xsi:type="dcterms:W3CDTF">2024-09-14T14:17:53Z</dcterms:modified>
</cp:coreProperties>
</file>