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0089E-78EB-4EE3-8A44-73F9AF47C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2791B-5610-4DB4-86FD-3DB892E5E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45D8C-629D-465D-995F-D611B3D32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594C2-25F9-45CE-A0C2-F5ED8A7AC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121E88-E933-4E43-B372-E1431ABCA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5BEEC5-C9A6-4A8D-97C7-C1BBBD6F8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41C7F4-E7E3-45E9-A10C-1918C9BEA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75353-3A00-4FF6-B817-2088F4B26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F83EF-FC37-4981-B0D8-186F404BB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B48E9-F9EA-41B5-B686-68C55C71A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50857-969B-4C77-95F1-F590F9DE2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37033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消防防火板施工与维护要点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消防防火板概述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消防防火板施工要点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消防防火板维护要点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消防防火板概述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消防防火板是一种具有防火性能的材料，通常用于建筑物的内部装修，以防止火灾蔓延。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消防防火板具有优异的耐火性、耐热性和不燃性，能够有效阻止火势蔓延，为逃生和灭火争取宝贵时间。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用于墙面、吊顶、地板等部位，提高建筑的防火等级。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建筑内部装修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292" r="5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防火板可以用于制作消防设备，如防火门、防火窗等。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在石油、化工、电力等工业领域，防火板可以用于设备防护和管道保温。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防火板的使用能够提高建筑物的安全性能，降低火灾风险。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提高建筑安全性能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280" b="1228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防止火势蔓延，为人员逃生和灭火争取时间，最大程度地保障生命财产安全。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保障生命财产安全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使用消防防火板符合国家和地方的消防法规要求，确保建筑安全。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符合消防法规要求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消防防火板施工要点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根据工程需求和现场情况，制定详细的施工方案，包括材料选择、施工工艺、进度安排等。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确定施工方案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根据施工方案，准备足够的消防防火板、防火涂料、密封材料等必要的施工材料。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准备材料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确保施工所需的工具和设备齐全且性能良好，如切割机、喷枪、检测仪器等。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检查工具和设备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施工完成后，进行全面检查，确保施工质量符合设计要求和相关标准。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密封处理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使用密封材料对缝隙进行密封处理，确保板材之间的连接紧密、无缝隙。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安装防火板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根据设计要求，将消防防火板安装在基层上，确保安装牢固、平整。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基层处理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清除基层表面的污垢、油渍、灰尘等杂物，确保基层平整、干燥、无裂缝。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防火涂料涂刷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按照产品说明，使用防火涂料对基层进行涂刷，确保涂层均匀、无遗漏。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施工注意事项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注意安全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施工过程中，应遵守安全操作规程，佩戴个人防护用品，避免发生意外事故。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防火板保护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在搬运和安装过程中，应避免划伤或损坏防火板表面，影响其防火性能。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控制施工质量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严格按照施工方案和相关标准进行施工，确保施工质量符合要求。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定期维护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施工完成后，应定期对消防防火板进行检查和维护，确保其长期保持良好的防火性能。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消防防火板维护要点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https://d.book118.com/448137033013006044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2024-09-23T23:09:04.203</cp:lastPrinted>
  <dcterms:created xsi:type="dcterms:W3CDTF">2024-09-23T15:09:04Z</dcterms:created>
  <dcterms:modified xsi:type="dcterms:W3CDTF">2024-09-23T15:09:06Z</dcterms:modified>
</cp:coreProperties>
</file>