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9E16B-BBC0-47D4-A4B1-C4E3EC073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80DE-B09F-4A53-8CF6-4F16ED79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EEDC9-1415-4EDC-86D4-613B386AD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3D451-2F6C-4B19-AA9B-1B98B19C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6130D-AFE5-4DA1-A08B-D0A45CD5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96E180-EB4B-49AE-964D-1E870453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DA4B28-A2A1-40A4-8573-943815A0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2970D-62B2-4715-9944-F98748E8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88B37-9CB3-43EE-A676-107B51F1B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491CD-1508-4873-B6E0-A996928A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669B4-18A6-46A1-B4F2-A9D7620B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7061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商业银行与中小企业发展研究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商业银行对中小企业发展的支持现状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中小企业发展的现状与挑战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商业银行支持中小企业发展的国际经验与启示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商业银行与中小企业发展关系的实证分析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促进商业银行与中小企业良性互动的对策建议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中小企业在国民经济中的地位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中小企业在国民经济中占据重要地位，是经济增长、就业创造和技术创新的重要力量。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融资难问题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然而，由于信息不对称、抵押品不足等原因，中小企业在融资过程中面临诸多困难。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商业银行的作用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商业银行作为金融市场的核心，对中小企业的融资和发展具有重要影响。因此，研究商业银行与中小企业发展关系具有重要的现实意义。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本研究旨在探讨商业银行如何更好地支持中小企业发展，以及中小企业如何利用商业银行的金融服务实现自身发展。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具体研究问题包括商业银行对中小企业的信贷政策、风险评估、产品创新等方面，以及中小企业在融资过程中的需求、困境和策略等。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本研究将采用文献综述、实证分析和案例研究等方法，综合运用定量和定性分析手段。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研究将涵盖商业银行和中小企业的基本概念、理论框架、国际经验比较等方面，重点分析我国商业银行与中小企业发展的现状、问题及对策。同时，将结合具体案例进行深入剖析，提出有针对性的政策建议。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商业银行对中小企业发展的支持现状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贷款政策倾斜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商业银行针对中小企业制定了一系列贷款政策，如降低贷款门槛、提供优惠利率等，以支持其发展。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创新贷款产品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商业银行根据中小企业特点，创新了多种贷款产品，如微贷、速贷等，满足企业不同阶段的融资需求。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贷款审批流程优化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商业银行简化了中小企业贷款审批流程，提高了贷款审批效率，使企业能够更快获得资金支持。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商业银行对中小企业的贷款支持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商业银行利用金融科技手段，为中小企业提供更加便捷、高效的金融服务，如在线申请、智能审批等。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商业银行通过供应链金融服务，将核心企业和上下游中小企业紧密联系在一起，提供全方位的金融服务解决方案。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商业银行通过投贷联动服务，为具有成长潜力的中小企业提供股权投资和债权融资双重支持，助力企业快速发展。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投贷联动服务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商业银行对中小企业的金融服务创新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银企合作模式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商业银行与中小企业通过建立长期稳定的合作关系，共同推动双方业务发展。例如，某商业银行与一家科技型中小企业合作，为其提供持续的资金支持和金融服务，助力企业成功上市。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产业链金融模式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商业银行围绕产业链上下游企业，提供全链条金融服务。例如，某商业银行针对农业产业链上的中小企业，提供从种子、化肥等农资采购到农产品销售的全流程金融服务。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政府合作模式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商业银行与政府合作，共同推动中小企业发展。例如，某商业银行与政府合作推出“政银企”合作模式，通过政府引导、银行支持、企业参与的方式，为中小企业提供综合性金融服务。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商业银行与中小企业的合作模式和案例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中小企业发展的现状与挑战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中小企业在国民经济中占据重要地位，数量众多，是经济增长的重要动力。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创新活跃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就业贡献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中小企业在技术创新、市场创新等方面表现活跃，为经济发展注入活力。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中小企业是吸纳就业的重要渠道，为缓解就业压力、维护社会稳定发挥重要作用。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由于信息不对称、抵押物不足等原因，中小企业往往难以从银行等传统金融机构获得贷款。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即使能够获得贷款，中小企业也往往需要支付较高的利息和费用，增加了融资成本。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中小企业的融资渠道相对有限，主要依赖自有资金和民间借贷等，缺乏多元化的融资方式。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融资渠道有限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中小企业面临的融资难题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https://d.book118.com/448137061140006036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2024-09-16T12:02:46.400</cp:lastPrinted>
  <dcterms:created xsi:type="dcterms:W3CDTF">2024-09-16T04:02:46Z</dcterms:created>
  <dcterms:modified xsi:type="dcterms:W3CDTF">2024-09-16T04:02:48Z</dcterms:modified>
</cp:coreProperties>
</file>