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FF8D415-D36C-4D7B-8A1A-5437DC3A20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25103CA-B746-447A-B9FA-31C2272DC8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8F99A60-127F-4C95-8C58-50F1785448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4AAF040-4CF0-44ED-8320-2FC72B5B2DC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7147B54-C1CC-463A-831A-E59486E1D09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60038CE-6192-4D70-B9DF-9FF4A8E0E68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4F96529-260B-4FFC-A184-604DF24CA96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90D29FD-989C-4886-83BF-F6FD3280E6A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7C1C4A3-5015-4847-913C-09C269EFF5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E5D47D3-663A-432B-BAE1-005D6118DE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DFD9D05-B558-44E0-B486-0466B7BA36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48137122064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盈利持续性分析</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603200">
                    <a:alpha val="100000"/>
                  </a:srgbClr>
                </a:solidFill>
                <a:latin typeface="Microsoft Yahei"/>
                <a:ea typeface="Microsoft Yahei"/>
                <a:cs typeface="Microsoft Yahei"/>
              </a:rPr>
              <a:t>汇报人：XXX</a:t>
            </a:r>
          </a:p>
        </p:txBody>
      </p:sp>
      <p:sp>
        <p:nvSpPr>
          <p:cNvPr id="4" name="TextBox 4"/>
          <p:cNvSpPr txBox="1"/>
          <p:nvPr/>
        </p:nvSpPr>
        <p:spPr>
          <a:xfrm>
            <a:off x="5869779" y="6029318"/>
            <a:ext cx="2790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603200">
                    <a:alpha val="100000"/>
                  </a:srgbClr>
                </a:solidFill>
                <a:latin typeface="Microsoft Yahei"/>
                <a:ea typeface="Microsoft Yahei"/>
                <a:cs typeface="Microsoft Yahei"/>
              </a:rPr>
              <a:t>2024-02-06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8104965" cy="4692015"/>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盈利持续性概述</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盈利持续性评估方法</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影响盈利持续性因素剖析</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提升盈利持续性策略建议</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案例分析与实践经验分享</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00" b="1">
                <a:solidFill>
                  <a:schemeClr val="lt2">
                    <a:alpha val="100000"/>
                  </a:schemeClr>
                </a:solidFill>
                <a:latin typeface="Microsoft Yahei"/>
                <a:ea typeface="Microsoft Yahei"/>
                <a:cs typeface="Microsoft Yahei"/>
              </a:rPr>
              <a:t>01</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盈利持续性概述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9531" b="953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盈利持续性是指企业在一定时期内保持盈利稳定增长的能力，反映了企业经营的稳健性和市场竞争力。</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盈利持续性是企业长期发展的基础，对于投资者而言，也是评估企业价值和投资潜力的关键指标。</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定义与重要性</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重要性</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通过对企业盈利持续性的分析，可以了解企业盈利能力的稳定性和增长潜力，为企业的战略规划和经营决策提供重要依据。</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目的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盈利持续性分析有助于发现企业盈利波动的原因和趋势，及时采取针对性措施，提高企业的盈利能力和市场竞争力。</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意义</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分析目的与意义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适用范围</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盈利持续性分析适用于各类企业，特别是上市公司和处于成熟期的企业，这些企业的盈利能力和稳定性对于投资者和利益相关者具有重要意义。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局限性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盈利持续性分析主要基于历史数据进行推断和预测，因此存在一定的不确定性和误差。同时，不同行业和企业之间的盈利持续性可能存在较大差异，需要结合具体情况进行分析。</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适用范围及局限性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https://d.book118.com/448137122064006040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28</Paragraphs>
  <Slides>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7</vt:i4>
      </vt:variant>
    </vt:vector>
  </HeadingPairs>
  <TitlesOfParts>
    <vt:vector baseType="lpstr" size="12">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2024-09-18T23:18:19.959</cp:lastPrinted>
  <dcterms:created xsi:type="dcterms:W3CDTF">2024-09-18T15:18:19Z</dcterms:created>
  <dcterms:modified xsi:type="dcterms:W3CDTF">2024-09-18T15:18:22Z</dcterms:modified>
</cp:coreProperties>
</file>