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31CF699-20D8-418D-A19A-B906AEEAF8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2DDDE45-5C5B-438C-8A6D-55A6ED6B30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5CBD83E-3087-4BEA-A4DB-1585DD7B4D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858AEEB-68A5-4A30-8E14-B28FCD6D8E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A194655-60F9-4886-ADBF-00BB4C8BB0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156ABCE-4A4F-403A-ABDA-62A23D0E70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C0BFF9D-3690-4C85-92B9-3864CE3CCB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9F04BD0-AF6C-45A9-B1EC-75EF9141FC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F875040-1775-4FF5-846F-E9EEAF6343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D605666-B3F7-4322-A95D-8A6E049771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D681AA8-E9A6-41FA-B51F-3D323D60FF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48137132123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0273" y="1178092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学习三信的心得体会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学习三信的重要性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学习三信的方法与技巧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学习三信的实践成果与收获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学习三信对个人成长的影响与意义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学习三信的未来发展趋势与挑战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学习三信的重要性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7667" r="17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提高综合素质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学习三信有助于提高个人的综合素质，包括思想道德素质、科学文化素质和身心健康素质等。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培养诚信品质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通过学习三信，可以培养个人的诚信品质，树立正确的价值观和道德观。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增强自律能力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三信教育有助于增强个人的自律能力，自觉遵守社会规范和道德准则。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提升个人素质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树立社会责任感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通过学习三信，可以树立强烈的社会责任感，关注社会发展和民生改善。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积极参与社会公益活动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学习三信后，可以更加积极地参与社会公益活动，为社会做出贡献。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推动社会进步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通过个人的努力和行动，推动社会的进步和发展，实现个人价值和社会价值的统一。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增强社会责任感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659243" y="3119345"/>
            <a:ext cx="5783287" cy="1160526"/>
            <a:chOff x="5659243" y="3119345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659243" y="3119345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培养创新精神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659243" y="3577688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通过学习三信，可以培养勇于创新、敢于实践的精神，不断探索新的领域和可能性。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659243" y="4772000"/>
            <a:ext cx="5783287" cy="1160526"/>
            <a:chOff x="5659243" y="4772000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659243" y="477200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推动个人成长和发展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659243" y="5230343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创新精神是个人成长和发展的重要驱动力，学习三信有助于培养这种精神，为个人的成长和发展奠定基础。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482093" y="4861535"/>
            <a:ext cx="810236" cy="810236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659243" y="1470704"/>
            <a:ext cx="5783287" cy="1160526"/>
            <a:chOff x="5659243" y="1470704"/>
            <a:chExt cx="5783287" cy="1160526"/>
          </a:xfrm>
        </p:grpSpPr>
        <p:sp>
          <p:nvSpPr>
            <p:cNvPr id="10" name="TextBox 10"/>
            <p:cNvSpPr txBox="1"/>
            <p:nvPr/>
          </p:nvSpPr>
          <p:spPr>
            <a:xfrm>
              <a:off x="5659243" y="14707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激发创新思维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59243" y="19290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学习三信可以激发个人的创新思维，鼓励尝试新事物和新方法。</a:t>
              </a:r>
            </a:p>
          </p:txBody>
        </p:sp>
      </p:grpSp>
      <p:sp>
        <p:nvSpPr>
          <p:cNvPr id="12" name="Freeform 12"/>
          <p:cNvSpPr/>
          <p:nvPr/>
        </p:nvSpPr>
        <p:spPr>
          <a:xfrm>
            <a:off x="4610240" y="4989683"/>
            <a:ext cx="553940" cy="553940"/>
          </a:xfrm>
          <a:custGeom>
            <a:rect l="l" t="t" r="r" b="b"/>
            <a:pathLst>
              <a:path w="304800" h="304800">
                <a:moveTo>
                  <a:pt x="190033" y="152400"/>
                </a:moveTo>
                <a:cubicBezTo>
                  <a:pt x="190033" y="90992"/>
                  <a:pt x="221771" y="56493"/>
                  <a:pt x="221771" y="56493"/>
                </a:cubicBezTo>
                <a:cubicBezTo>
                  <a:pt x="221771" y="56493"/>
                  <a:pt x="193758" y="33766"/>
                  <a:pt x="151924" y="33766"/>
                </a:cubicBezTo>
                <a:cubicBezTo>
                  <a:pt x="110090" y="33766"/>
                  <a:pt x="82067" y="56512"/>
                  <a:pt x="82067" y="56512"/>
                </a:cubicBezTo>
                <a:cubicBezTo>
                  <a:pt x="82067" y="56512"/>
                  <a:pt x="114376" y="82753"/>
                  <a:pt x="114376" y="152400"/>
                </a:cubicBezTo>
                <a:cubicBezTo>
                  <a:pt x="114376" y="219608"/>
                  <a:pt x="81858" y="248145"/>
                  <a:pt x="81858" y="248145"/>
                </a:cubicBezTo>
                <a:cubicBezTo>
                  <a:pt x="81858" y="248145"/>
                  <a:pt x="115662" y="271034"/>
                  <a:pt x="151924" y="271034"/>
                </a:cubicBezTo>
                <a:cubicBezTo>
                  <a:pt x="189043" y="271034"/>
                  <a:pt x="221799" y="248269"/>
                  <a:pt x="221799" y="248269"/>
                </a:cubicBezTo>
                <a:cubicBezTo>
                  <a:pt x="221799" y="248269"/>
                  <a:pt x="190033" y="218503"/>
                  <a:pt x="190033" y="152400"/>
                </a:cubicBezTo>
                <a:close/>
                <a:moveTo>
                  <a:pt x="74095" y="62789"/>
                </a:moveTo>
                <a:cubicBezTo>
                  <a:pt x="74095" y="62789"/>
                  <a:pt x="34633" y="86839"/>
                  <a:pt x="34633" y="152800"/>
                </a:cubicBezTo>
                <a:cubicBezTo>
                  <a:pt x="34633" y="218751"/>
                  <a:pt x="74533" y="240335"/>
                  <a:pt x="74533" y="240335"/>
                </a:cubicBezTo>
                <a:cubicBezTo>
                  <a:pt x="74533" y="240335"/>
                  <a:pt x="103613" y="218742"/>
                  <a:pt x="103613" y="152800"/>
                </a:cubicBezTo>
                <a:cubicBezTo>
                  <a:pt x="103613" y="86839"/>
                  <a:pt x="74095" y="62789"/>
                  <a:pt x="74095" y="62789"/>
                </a:cubicBezTo>
                <a:close/>
                <a:moveTo>
                  <a:pt x="229753" y="64570"/>
                </a:moveTo>
                <a:cubicBezTo>
                  <a:pt x="229753" y="64570"/>
                  <a:pt x="200244" y="86839"/>
                  <a:pt x="200244" y="152800"/>
                </a:cubicBezTo>
                <a:cubicBezTo>
                  <a:pt x="200244" y="218751"/>
                  <a:pt x="229305" y="240335"/>
                  <a:pt x="229305" y="240335"/>
                </a:cubicBezTo>
                <a:cubicBezTo>
                  <a:pt x="229305" y="240335"/>
                  <a:pt x="270158" y="218742"/>
                  <a:pt x="270158" y="152800"/>
                </a:cubicBezTo>
                <a:cubicBezTo>
                  <a:pt x="270158" y="86839"/>
                  <a:pt x="229753" y="64570"/>
                  <a:pt x="229753" y="6457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482093" y="3221072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482093" y="156013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666510" y="1762961"/>
            <a:ext cx="405314" cy="405314"/>
          </a:xfrm>
          <a:custGeom>
            <a:rect l="l" t="t" r="r" b="b"/>
            <a:pathLst>
              <a:path w="304800" h="304800">
                <a:moveTo>
                  <a:pt x="173841" y="122930"/>
                </a:moveTo>
                <a:cubicBezTo>
                  <a:pt x="179718" y="102937"/>
                  <a:pt x="177232" y="81020"/>
                  <a:pt x="166392" y="62665"/>
                </a:cubicBezTo>
                <a:cubicBezTo>
                  <a:pt x="166630" y="62998"/>
                  <a:pt x="62770" y="167697"/>
                  <a:pt x="62027" y="167040"/>
                </a:cubicBezTo>
                <a:cubicBezTo>
                  <a:pt x="80077" y="177698"/>
                  <a:pt x="101994" y="180699"/>
                  <a:pt x="121720" y="175193"/>
                </a:cubicBezTo>
                <a:cubicBezTo>
                  <a:pt x="121577" y="174689"/>
                  <a:pt x="173422" y="122853"/>
                  <a:pt x="173841" y="122930"/>
                </a:cubicBezTo>
                <a:close/>
                <a:moveTo>
                  <a:pt x="155315" y="45968"/>
                </a:moveTo>
                <a:cubicBezTo>
                  <a:pt x="141322" y="32175"/>
                  <a:pt x="121301" y="22822"/>
                  <a:pt x="100127" y="22822"/>
                </a:cubicBezTo>
                <a:cubicBezTo>
                  <a:pt x="57331" y="22822"/>
                  <a:pt x="22631" y="57607"/>
                  <a:pt x="22631" y="100508"/>
                </a:cubicBezTo>
                <a:cubicBezTo>
                  <a:pt x="22631" y="121444"/>
                  <a:pt x="32156" y="141713"/>
                  <a:pt x="45587" y="155686"/>
                </a:cubicBezTo>
                <a:cubicBezTo>
                  <a:pt x="45615" y="155686"/>
                  <a:pt x="154657" y="46863"/>
                  <a:pt x="155315" y="45968"/>
                </a:cubicBezTo>
                <a:close/>
                <a:moveTo>
                  <a:pt x="264909" y="252089"/>
                </a:moveTo>
                <a:cubicBezTo>
                  <a:pt x="264909" y="252089"/>
                  <a:pt x="267443" y="230200"/>
                  <a:pt x="261128" y="223885"/>
                </a:cubicBezTo>
                <a:cubicBezTo>
                  <a:pt x="260709" y="223466"/>
                  <a:pt x="188300" y="135065"/>
                  <a:pt x="188300" y="135065"/>
                </a:cubicBezTo>
                <a:lnTo>
                  <a:pt x="134417" y="188947"/>
                </a:lnTo>
                <a:lnTo>
                  <a:pt x="222818" y="262185"/>
                </a:lnTo>
                <a:cubicBezTo>
                  <a:pt x="228714" y="268919"/>
                  <a:pt x="251441" y="265557"/>
                  <a:pt x="251441" y="265557"/>
                </a:cubicBezTo>
                <a:lnTo>
                  <a:pt x="269538" y="281978"/>
                </a:lnTo>
                <a:lnTo>
                  <a:pt x="282169" y="269348"/>
                </a:lnTo>
                <a:lnTo>
                  <a:pt x="264909" y="2520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4678702" y="3406734"/>
            <a:ext cx="424244" cy="424244"/>
          </a:xfrm>
          <a:custGeom>
            <a:rect l="l" t="t" r="r" b="b"/>
            <a:pathLst>
              <a:path w="304800" h="304800">
                <a:moveTo>
                  <a:pt x="167640" y="106680"/>
                </a:moveTo>
                <a:lnTo>
                  <a:pt x="189586" y="139598"/>
                </a:lnTo>
                <a:cubicBezTo>
                  <a:pt x="194310" y="146761"/>
                  <a:pt x="204978" y="152400"/>
                  <a:pt x="213512" y="152400"/>
                </a:cubicBezTo>
                <a:lnTo>
                  <a:pt x="259080" y="152400"/>
                </a:lnTo>
                <a:lnTo>
                  <a:pt x="259080" y="121920"/>
                </a:lnTo>
                <a:lnTo>
                  <a:pt x="213360" y="121920"/>
                </a:lnTo>
                <a:lnTo>
                  <a:pt x="191414" y="89002"/>
                </a:lnTo>
                <a:cubicBezTo>
                  <a:pt x="185452" y="80686"/>
                  <a:pt x="178394" y="73628"/>
                  <a:pt x="170345" y="67847"/>
                </a:cubicBezTo>
                <a:lnTo>
                  <a:pt x="170069" y="67666"/>
                </a:lnTo>
                <a:lnTo>
                  <a:pt x="149952" y="54254"/>
                </a:lnTo>
                <a:cubicBezTo>
                  <a:pt x="146104" y="51911"/>
                  <a:pt x="141446" y="50521"/>
                  <a:pt x="136465" y="50521"/>
                </a:cubicBezTo>
                <a:cubicBezTo>
                  <a:pt x="131912" y="50521"/>
                  <a:pt x="127635" y="51683"/>
                  <a:pt x="123911" y="53721"/>
                </a:cubicBezTo>
                <a:lnTo>
                  <a:pt x="124044" y="53654"/>
                </a:lnTo>
                <a:lnTo>
                  <a:pt x="60950" y="91450"/>
                </a:lnTo>
                <a:lnTo>
                  <a:pt x="60950" y="167650"/>
                </a:lnTo>
                <a:lnTo>
                  <a:pt x="91430" y="167650"/>
                </a:lnTo>
                <a:lnTo>
                  <a:pt x="91430" y="106690"/>
                </a:lnTo>
                <a:lnTo>
                  <a:pt x="121910" y="91450"/>
                </a:lnTo>
                <a:lnTo>
                  <a:pt x="76190" y="304810"/>
                </a:lnTo>
                <a:lnTo>
                  <a:pt x="106670" y="304810"/>
                </a:lnTo>
                <a:lnTo>
                  <a:pt x="142484" y="188224"/>
                </a:lnTo>
                <a:lnTo>
                  <a:pt x="167630" y="213370"/>
                </a:lnTo>
                <a:lnTo>
                  <a:pt x="167630" y="304810"/>
                </a:lnTo>
                <a:lnTo>
                  <a:pt x="198110" y="304810"/>
                </a:lnTo>
                <a:lnTo>
                  <a:pt x="198110" y="182890"/>
                </a:lnTo>
                <a:lnTo>
                  <a:pt x="156962" y="141742"/>
                </a:lnTo>
                <a:lnTo>
                  <a:pt x="167630" y="106690"/>
                </a:lnTo>
                <a:close/>
                <a:moveTo>
                  <a:pt x="182880" y="60960"/>
                </a:moveTo>
                <a:cubicBezTo>
                  <a:pt x="199711" y="60960"/>
                  <a:pt x="213360" y="47311"/>
                  <a:pt x="213360" y="30480"/>
                </a:cubicBezTo>
                <a:cubicBezTo>
                  <a:pt x="213360" y="13649"/>
                  <a:pt x="199711" y="0"/>
                  <a:pt x="182880" y="0"/>
                </a:cubicBezTo>
                <a:lnTo>
                  <a:pt x="182880" y="0"/>
                </a:lnTo>
                <a:cubicBezTo>
                  <a:pt x="166049" y="0"/>
                  <a:pt x="152400" y="13649"/>
                  <a:pt x="152400" y="30480"/>
                </a:cubicBezTo>
                <a:cubicBezTo>
                  <a:pt x="152400" y="47311"/>
                  <a:pt x="166049" y="60960"/>
                  <a:pt x="182880" y="60960"/>
                </a:cubicBezTo>
                <a:lnTo>
                  <a:pt x="18288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70539" y="2236546"/>
            <a:ext cx="2648574" cy="2933980"/>
          </a:xfrm>
          <a:custGeom>
            <a:rect l="l" t="t" r="r" b="b"/>
            <a:pathLst>
              <a:path w="1905000" h="1905000">
                <a:moveTo>
                  <a:pt x="0" y="952500"/>
                </a:moveTo>
                <a:lnTo>
                  <a:pt x="476250" y="190500"/>
                </a:lnTo>
                <a:lnTo>
                  <a:pt x="1428750" y="190500"/>
                </a:lnTo>
                <a:lnTo>
                  <a:pt x="1905000" y="952500"/>
                </a:lnTo>
                <a:lnTo>
                  <a:pt x="1428750" y="1714500"/>
                </a:lnTo>
                <a:lnTo>
                  <a:pt x="476250" y="17145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  <a:ln w="7620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655515" y="3001353"/>
            <a:ext cx="1278622" cy="119519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培养创新精神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学习三信的方法与技巧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明确学习目标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在开始学习三信之前，首先明确自己的学习目标，例如想要了解哪些方面的内容、达到什么样的理解程度等。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制定学习计划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根据学习目标，制定详细的学习计划，包括学习的内容、时间安排、学习方式等。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调整学习计划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在学习的过程中，根据实际情况及时调整学习计划，确保学习进度和质量。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制定学习计划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实践出真知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通过实践应用，不断检验和巩固所学的理论知识，形成自己的知识体系，并不断完善和更新。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实践中的反思与总结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在实践应用中，要不断反思和总结经验教训，发现自己的不足之处，并及时改进和提高。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理论联系实际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在学习三信的过程中，要将理论知识与实际应用相结合，通过案例分析、实践操作等方式加深对理论知识的理解。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注重实践应用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 rot="16200000">
            <a:off x="2007200" y="2256367"/>
            <a:ext cx="2931584" cy="2931584"/>
          </a:xfrm>
          <a:custGeom>
            <a:rect l="l" t="t" r="r" b="b"/>
            <a:pathLst>
              <a:path w="21600" h="21600">
                <a:moveTo>
                  <a:pt x="2950" y="15226"/>
                </a:moveTo>
                <a:cubicBezTo>
                  <a:pt x="2188" y="13875"/>
                  <a:pt x="1788" y="12351"/>
                  <a:pt x="1788" y="10800"/>
                </a:cubicBezTo>
                <a:cubicBezTo>
                  <a:pt x="1788" y="5822"/>
                  <a:pt x="5822" y="1788"/>
                  <a:pt x="10800" y="1788"/>
                </a:cubicBezTo>
                <a:cubicBezTo>
                  <a:pt x="15777" y="1788"/>
                  <a:pt x="19812" y="5822"/>
                  <a:pt x="19812" y="10800"/>
                </a:cubicBezTo>
                <a:cubicBezTo>
                  <a:pt x="19811" y="12351"/>
                  <a:pt x="19411" y="13875"/>
                  <a:pt x="18649" y="15226"/>
                </a:cubicBezTo>
                <a:lnTo>
                  <a:pt x="20207" y="16105"/>
                </a:lnTo>
                <a:cubicBezTo>
                  <a:pt x="21120" y="14486"/>
                  <a:pt x="21600" y="12658"/>
                  <a:pt x="21600" y="10800"/>
                </a:cubicBezTo>
                <a:cubicBezTo>
                  <a:pt x="21600" y="4835"/>
                  <a:pt x="16764" y="0"/>
                  <a:pt x="10800" y="0"/>
                </a:cubicBezTo>
                <a:cubicBezTo>
                  <a:pt x="4835" y="0"/>
                  <a:pt x="0" y="4835"/>
                  <a:pt x="0" y="10800"/>
                </a:cubicBezTo>
                <a:cubicBezTo>
                  <a:pt x="-1" y="12658"/>
                  <a:pt x="479" y="14486"/>
                  <a:pt x="1392" y="16105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 rot="16426183">
            <a:off x="2243210" y="2494492"/>
            <a:ext cx="2432049" cy="2434167"/>
          </a:xfrm>
          <a:custGeom>
            <a:rect l="l" t="t" r="r" b="b"/>
            <a:pathLst>
              <a:path w="21600" h="21600">
                <a:moveTo>
                  <a:pt x="2643" y="7715"/>
                </a:moveTo>
                <a:cubicBezTo>
                  <a:pt x="3926" y="4323"/>
                  <a:pt x="7173" y="2080"/>
                  <a:pt x="10799" y="2080"/>
                </a:cubicBezTo>
                <a:cubicBezTo>
                  <a:pt x="14426" y="2080"/>
                  <a:pt x="17673" y="4323"/>
                  <a:pt x="18956" y="7715"/>
                </a:cubicBezTo>
                <a:lnTo>
                  <a:pt x="20901" y="6979"/>
                </a:lnTo>
                <a:cubicBezTo>
                  <a:pt x="19313" y="2779"/>
                  <a:pt x="15290" y="-1"/>
                  <a:pt x="10800" y="-1"/>
                </a:cubicBezTo>
                <a:cubicBezTo>
                  <a:pt x="6309" y="-1"/>
                  <a:pt x="2286" y="2779"/>
                  <a:pt x="698" y="6979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 rot="-5400000">
            <a:off x="1752143" y="2015067"/>
            <a:ext cx="3414183" cy="3414184"/>
          </a:xfrm>
          <a:custGeom>
            <a:rect l="l" t="t" r="r" b="b"/>
            <a:pathLst>
              <a:path w="21600" h="21600">
                <a:moveTo>
                  <a:pt x="6106" y="18536"/>
                </a:moveTo>
                <a:cubicBezTo>
                  <a:pt x="3402" y="16896"/>
                  <a:pt x="1751" y="13962"/>
                  <a:pt x="1751" y="10800"/>
                </a:cubicBezTo>
                <a:cubicBezTo>
                  <a:pt x="1751" y="5802"/>
                  <a:pt x="5802" y="1751"/>
                  <a:pt x="10800" y="1751"/>
                </a:cubicBezTo>
                <a:cubicBezTo>
                  <a:pt x="15797" y="1751"/>
                  <a:pt x="19849" y="5802"/>
                  <a:pt x="19849" y="10800"/>
                </a:cubicBezTo>
                <a:cubicBezTo>
                  <a:pt x="19848" y="13962"/>
                  <a:pt x="18197" y="16896"/>
                  <a:pt x="15493" y="18536"/>
                </a:cubicBezTo>
                <a:lnTo>
                  <a:pt x="16401" y="20033"/>
                </a:lnTo>
                <a:cubicBezTo>
                  <a:pt x="19628" y="18075"/>
                  <a:pt x="21600" y="14574"/>
                  <a:pt x="21600" y="10800"/>
                </a:cubicBezTo>
                <a:cubicBezTo>
                  <a:pt x="21600" y="4835"/>
                  <a:pt x="16764" y="0"/>
                  <a:pt x="10800" y="0"/>
                </a:cubicBezTo>
                <a:cubicBezTo>
                  <a:pt x="4835" y="0"/>
                  <a:pt x="0" y="4835"/>
                  <a:pt x="0" y="10800"/>
                </a:cubicBezTo>
                <a:cubicBezTo>
                  <a:pt x="-1" y="14574"/>
                  <a:pt x="1971" y="18075"/>
                  <a:pt x="5198" y="20033"/>
                </a:cubicBezTo>
                <a:lnTo>
                  <a:pt x="6106" y="18536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510528" y="1542295"/>
            <a:ext cx="480060" cy="38273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511480" y="3223760"/>
            <a:ext cx="478346" cy="399410"/>
            <a:chOff x="6511480" y="3223760"/>
            <a:chExt cx="478346" cy="399410"/>
          </a:xfrm>
        </p:grpSpPr>
        <p:sp>
          <p:nvSpPr>
            <p:cNvPr id="7" name="AutoShape 7"/>
            <p:cNvSpPr/>
            <p:nvPr/>
          </p:nvSpPr>
          <p:spPr>
            <a:xfrm>
              <a:off x="6511480" y="3223760"/>
              <a:ext cx="478346" cy="39941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511480" y="4805669"/>
            <a:ext cx="478346" cy="413650"/>
            <a:chOff x="6511480" y="4805669"/>
            <a:chExt cx="478346" cy="413650"/>
          </a:xfrm>
        </p:grpSpPr>
        <p:sp>
          <p:nvSpPr>
            <p:cNvPr id="9" name="AutoShape 9"/>
            <p:cNvSpPr/>
            <p:nvPr/>
          </p:nvSpPr>
          <p:spPr>
            <a:xfrm>
              <a:off x="6511480" y="4805669"/>
              <a:ext cx="478346" cy="413650"/>
            </a:xfrm>
            <a:prstGeom prst="rect">
              <a:avLst/>
            </a:prstGeom>
            <a:solidFill>
              <a:schemeClr val="accent1">
                <a:lumMod val="60000"/>
                <a:lumOff val="4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0" name="Freeform 10"/>
          <p:cNvSpPr/>
          <p:nvPr/>
        </p:nvSpPr>
        <p:spPr>
          <a:xfrm>
            <a:off x="2802998" y="2871591"/>
            <a:ext cx="1701137" cy="1701137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不断反思与总结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6384512" y="2015068"/>
            <a:ext cx="5082159" cy="1071601"/>
            <a:chOff x="6384512" y="2015068"/>
            <a:chExt cx="5082159" cy="1071601"/>
          </a:xfrm>
        </p:grpSpPr>
        <p:sp>
          <p:nvSpPr>
            <p:cNvPr id="34" name="TextBox 34"/>
            <p:cNvSpPr txBox="1"/>
            <p:nvPr/>
          </p:nvSpPr>
          <p:spPr>
            <a:xfrm>
              <a:off x="6384512" y="2015068"/>
              <a:ext cx="5082159" cy="1071601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在学习三信的过程中，要不断反思自己的学习过程和方法，发现问题并及时调整。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7116604" y="3155950"/>
            <a:ext cx="4476083" cy="490334"/>
            <a:chOff x="7116604" y="3155950"/>
            <a:chExt cx="4476083" cy="490334"/>
          </a:xfrm>
        </p:grpSpPr>
        <p:sp>
          <p:nvSpPr>
            <p:cNvPr id="36" name="TextBox 36"/>
            <p:cNvSpPr txBox="1"/>
            <p:nvPr/>
          </p:nvSpPr>
          <p:spPr>
            <a:xfrm>
              <a:off x="7116604" y="3155950"/>
              <a:ext cx="4476083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总结经验教训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6510528" y="3652633"/>
            <a:ext cx="5082159" cy="1071601"/>
            <a:chOff x="6510528" y="3652633"/>
            <a:chExt cx="5082159" cy="1071601"/>
          </a:xfrm>
        </p:grpSpPr>
        <p:sp>
          <p:nvSpPr>
            <p:cNvPr id="38" name="TextBox 38"/>
            <p:cNvSpPr txBox="1"/>
            <p:nvPr/>
          </p:nvSpPr>
          <p:spPr>
            <a:xfrm>
              <a:off x="6510528" y="3652633"/>
              <a:ext cx="5082159" cy="1071601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通过反思和总结，积累经验教训，为今后的学习和工作提供参考和借鉴。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7116604" y="4743284"/>
            <a:ext cx="4476083" cy="490334"/>
            <a:chOff x="7116604" y="4743284"/>
            <a:chExt cx="4476083" cy="490334"/>
          </a:xfrm>
        </p:grpSpPr>
        <p:sp>
          <p:nvSpPr>
            <p:cNvPr id="40" name="TextBox 40"/>
            <p:cNvSpPr txBox="1"/>
            <p:nvPr/>
          </p:nvSpPr>
          <p:spPr>
            <a:xfrm>
              <a:off x="7116604" y="4743284"/>
              <a:ext cx="4476083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不断提高自己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6510528" y="5239966"/>
            <a:ext cx="5082159" cy="1071601"/>
            <a:chOff x="6510528" y="5239966"/>
            <a:chExt cx="5082159" cy="1071601"/>
          </a:xfrm>
        </p:grpSpPr>
        <p:sp>
          <p:nvSpPr>
            <p:cNvPr id="42" name="TextBox 42"/>
            <p:cNvSpPr txBox="1"/>
            <p:nvPr/>
          </p:nvSpPr>
          <p:spPr>
            <a:xfrm>
              <a:off x="6510528" y="5239966"/>
              <a:ext cx="5082159" cy="1071601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通过不断反思和总结，不断完善和提高自己的学习能力、实践能力和综合素质，为未来的发展打下坚实的基础。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116604" y="1472796"/>
            <a:ext cx="4476083" cy="490334"/>
            <a:chOff x="7116604" y="1472796"/>
            <a:chExt cx="4476083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116604" y="1472796"/>
              <a:ext cx="4476083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反思学习过程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学习三信的实践成果与收获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https://d.book118.com/448137132123006035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63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2024-09-14T18:42:26.384</cp:lastPrinted>
  <dcterms:created xsi:type="dcterms:W3CDTF">2024-09-14T10:42:26Z</dcterms:created>
  <dcterms:modified xsi:type="dcterms:W3CDTF">2024-09-14T10:42:28Z</dcterms:modified>
</cp:coreProperties>
</file>