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3C5B7-002C-412E-BC6A-4AA70109C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3C6F-D765-402F-81A1-5D987B52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E127-D160-43CA-A89B-B2850DB3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9E2C-0982-49E2-A129-A09D3570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41FD0-8581-48C6-AFF3-ED0DABDC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305E9-C180-4611-B522-00494A8F3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71195-A296-4F2D-8E2D-C962E4B3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5DD35-A0DE-42C1-BB57-5AB4E4A2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5082C-D6F7-43A2-B4BB-C92864ED7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D067B-0640-4FD5-AFCE-94F4CED3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55C58-8B7C-48CD-A9BC-985A1AAB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106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个税专项附加扣除标准(2019年)解读与影响分析\n## 1.新个税专项附加扣除政策背景及意义\n### 1.1新个税改革的目标与基本原则\n### 1.2专项附加扣除政策的具体内容\n### 1.3专项附加扣除政策对纳税人的影响\n## 2.新个税专项附加扣除标准详细解读\n### 2.1子女教育专项附加扣除标准\n### 2.2住房贷款利息专项附加扣除标准\n### 2.3继续教育专项附加扣除标准\n## 3.新个税专项附加扣除政策的实施与操作\n### 3.1专项附加扣除政策的申报与扣除流程\n### 3.2专项附加扣除政策的监管与处罚措施\n### 3.3专项附加扣除政策的效果评估与反馈\n## 4.新个税专项附加扣除政策的影响分析\n### 4.1专项附加扣除政策对税收收入的影响\n### 4.2专项附加扣除政策对居民消费的影响\n### 4.3专项附加扣除政策对收入分配的影响\n## 5.新个税专项附加扣除政策的优化建议与展望\n### 5.1针对专项附加扣除政策的完善建议\n### 5.2专项附加扣除政策未来发展的趋势预测\n### 5.3专项附加扣除政策对税收制度改革的推动作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新个税专项附加扣除标准(2019年)解读与影响分析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新个税专项附加扣除政策背景及意义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新个税改革的目标与基本原则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新个税改革的目标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简化税制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公平税收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，提高税收公平性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提高税收透明度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，加强税收监管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新个税改革的基本原则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综合所得与分类所得相结合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以家庭为单位征收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逐步建立个人所得税信用体系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组合 18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扣除范围：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义务教育阶段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每个孩子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12000元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住房贷款利息专项附加扣除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扣除范围：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首套住房贷款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1000元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继续教育专项附加扣除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扣除范围：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学历继续教育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扣除标准：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4800元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专项附加扣除政策的具体内容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降低税收负担</a:t>
                </a:r>
                <a:endParaRPr/>
              </a:p>
            </p:txBody>
          </p:sp>
          <p:sp>
            <p:nvSpPr>
              <p:cNvPr id="21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通过专项附加扣除，纳税人可以在计算个税时扣除相关支出，降低税收负担</a:t>
                </a:r>
                <a:endParaRPr/>
              </a:p>
            </p:txBody>
          </p:sp>
        </p:grpSp>
        <p:grpSp>
          <p:nvGrpSpPr>
            <p:cNvPr id="21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提高税收公平性</a:t>
                </a:r>
                <a:endParaRPr/>
              </a:p>
            </p:txBody>
          </p:sp>
          <p:sp>
            <p:nvSpPr>
              <p:cNvPr id="2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专项附加扣除政策考虑了家庭因素，使税收负担更加公平</a:t>
                </a:r>
                <a:endParaRPr/>
              </a:p>
            </p:txBody>
          </p:sp>
        </p:grpSp>
        <p:grpSp>
          <p:nvGrpSpPr>
            <p:cNvPr id="21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加强税收监管</a:t>
                </a:r>
                <a:endParaRPr/>
              </a:p>
            </p:txBody>
          </p:sp>
          <p:sp>
            <p:nvSpPr>
              <p:cNvPr id="21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专项附加扣除政策要求纳税人提供相关证明材料，有助于加强税收监管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专项附加扣除政策对纳税人的影响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新个税专项附加扣除标准详细解读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扣除范围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义务教育阶段：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高等教育阶段：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普通高中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普通高校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硕士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博士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扣除方式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累计扣除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按月扣除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累计扣除：每年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12000元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按月扣除：每月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1000元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住房贷款利息专项附加扣除标准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扣除范围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首套住房贷款：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商业贷款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公积金贷款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扣除对象：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购房人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配偶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扣除方式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累计扣除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按月扣除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累计扣除：每年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12000元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按月扣除：每月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1000元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扣除范围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学历继续教育：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硕士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博士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职业技能培训：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取得职业资格证书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扣除方式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累计扣除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按月扣除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累计扣除：每年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4800元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按月扣除：每月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400元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继续教育专项附加扣除标准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新个税专项附加扣除政策的实施与操作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申报流程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纳税人填写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专项附加扣除信息表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纳税人提交至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扣缴义务人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扣缴义务人申报并扣除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扣缴义务人根据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扣缴义务人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按季度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申报个人所得税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纳税人收到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扣税通知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，确认扣除信息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专项附加扣除政策的申报与扣除流程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https://d.book118.com/448141065025006042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新个税专项附加扣除标准(2019年)解读与影响分析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2024-09-21T05:09:49.940</cp:lastPrinted>
  <dcterms:created xsi:type="dcterms:W3CDTF">2024-09-20T21:09:49Z</dcterms:created>
  <dcterms:modified xsi:type="dcterms:W3CDTF">2024-09-20T21:09:51Z</dcterms:modified>
</cp:coreProperties>
</file>