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7366F-17CE-4EA7-AB64-621756A5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129AE-2ACA-4C28-B086-3C842AC07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AB740-C6F0-4891-86BF-E2E54583F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2E7E5-5C3C-46E1-956D-D529204B2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451CB-63E1-47CD-B5CB-769FA6544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A3775-DDCA-4686-AD7A-CBAFA910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580746-7E01-4CE2-B08F-E08ABD7C3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C310C-D8C4-49A9-8424-ECF7B4EC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3EF3A-660D-455F-BBF8-13019EA7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2E21A-81F6-4433-BAFF-46072C8B7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7027C-A33A-4216-8EC0-78F4F7EE6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42037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医护一体化在临床护理应用方面</a:t>
            </a:r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的现状及进展分析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临床护理中医护一体化应用现状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医护一体化在临床护理中优势分析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国内外典型案例分享与启示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医护一体化是指医生与护士在平等自主、相互尊重和信任且密切合作的基础上，通过一定的沟通、协调与决策机制，共同承担为患者诊疗护理的责任，提供同质化服务的临床医疗护理模式。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提高，传统的医护分开工作模式已不能满足患者的需求。医护一体化作为新型的医疗服务模式，强调医生与护士之间的紧密合作与沟通，共同为患者提供全面、连续、优质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919" b="69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医护一体化重要性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医护一体化能够确保医生与护士之间的信息畅通，减少因沟通不畅导致的医疗差错，从而提高医疗质量。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医护一体化服务模式能够更好地满足患者的需求，提供连续、全面的医疗服务，从而提升患者的满意度。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促进医护关系和谐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医护一体化强调医生与护士之间的平等、尊重与信任，有助于改善医护关系，提高工作效率。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在国外，医护一体化已经得到了广泛的应用和推广。许多国家和地区都建立了完善的医护一体化服务体系，医生和护士之间有着紧密的合作关系，共同为患者提供优质的医疗服务。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，医护一体化也逐渐得到了重视和应用。越来越多的医院开始尝试推行医护一体化服务模式，取得了一定的成效。然而，由于医疗体制、文化背景等方面的差异，国内医护一体化的发展还存在一些问题和挑战，需要进一步完善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临床护理中医护一体化应用现状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重症监护病房（ICU）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医护一体化在ICU中应用广泛，医生与护士紧密合作，共同制定和执行治疗护理计划。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手术过程中，医生与护士协同工作，确保手术顺利进行，减少并发症的发生。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急诊科是医护一体化应用的另一重要领域，医护人员需迅速响应，协同处理各种急症。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建立医护一体化团队，明确职责分工；制定统一的工作流程和标准；加强医护沟通与协作；定期开展培训和考核。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提高医疗质量和安全；提升患者满意度；增强医护人员的团队协作能力和职业素养。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具体实施措施与效果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00" b="18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医护沟通不畅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职责分工不明确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管理体系不完善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医生与护士之间沟通不足，导致信息传递不及时、不准确，影响治疗效果。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医护人员缺乏系统的培训和教育，难以适应医护一体化工作模式的要求。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医护一体化团队中，医生和护士的职责分工不够明确，导致工作重复或遗漏。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医护一体化管理体系尚不完善，缺乏有效的监督和评估机制。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医护一体化在临床护理中优势分析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医护一体化模式能够加强医生和护士之间的沟通与协作，确保患者诊疗信息的准确传递，从而提高诊疗质量和效率。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通过医护一体化，医生和护士可以共同参与患者的诊疗计划制定和执行，减少重复操作和不必要的等待时间，优化诊疗流程。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医护一体化还有助于提高医护人员的专业技能和知识水平，从而提升整个团队的诊疗能力。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提高诊疗质量和效率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医护一体化模式注重以患者为中心，通过医生和护士的紧密合作，为患者提供更加全面、连续、个性化的护理服务。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在医护一体化模式下，患者的诊疗过程更加顺畅，能够减少不必要的转运和等待时间，降低患者的焦虑和恐惧感。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同时，医护一体化还有助于提高患者的满意度和信任度，增强患者对医护人员的信心和配合度。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优化患者就医体验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https://d.book118.com/448142037065006036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2024-09-15T20:28:31.536</cp:lastPrinted>
  <dcterms:created xsi:type="dcterms:W3CDTF">2024-09-15T12:28:31Z</dcterms:created>
  <dcterms:modified xsi:type="dcterms:W3CDTF">2024-09-15T12:28:33Z</dcterms:modified>
</cp:coreProperties>
</file>