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01AC-2B22-4C9F-B766-65F9679E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8537-95EB-45C4-A330-B81DCFE91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2E202-8BEC-4EA0-9FAC-EB4D0F25C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16968-A42F-4551-AB32-CCE55287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E5B3B2-639E-492A-BD53-F5094597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8FE9B-5CC6-4FEE-BC5E-157824EE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494AA-A2A9-4E57-9CA7-928ECE0B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9204A-9CF1-4AD6-8E07-E64B90CB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D4DF0-8C87-44DE-914C-036B0375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43970-0656-4C80-BEC9-BEE321F58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B4C93-EB70-4460-81A4-090913DD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3015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月嫂母婴护理教材PPT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月嫂服务案例分享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专业的母婴护理能够帮助产妇更好地恢复身体，缓解产后的疲劳和不适感。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促进产妇恢复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提高婴儿健康水平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通过科学的母婴护理，可以促进婴儿的健康成长，预防一些常见疾病和健康问题。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母婴护理过程为母亲和婴儿提供更多亲密接触的机会，有助于建立良好的亲子关系。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在母婴护理过程中，应遵循温和、细致的原则，避免过度刺激和粗暴操作。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" r="12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根据产妇和婴儿的个体差异，如年龄、健康状况、生活习惯等，制定个性化的护理方案。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遵循科学喂养的原则，根据婴儿的实际需要，合理安排哺乳时间和量。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科学喂养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母婴护理的常见问题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产后抑郁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了解产后抑郁的表现和应对方法，帮助产妇调整情绪，缓解心理压力。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掌握婴儿日常护理技能，如洗澡、换尿布、穿衣服等，以及处理婴儿常见问题的技巧。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解决母乳喂养中可能遇到的问题，如乳汁不足、乳腺炎等，提供正确的哺乳技巧和营养建议。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月嫂职责与要求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照顾新生儿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日常家务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月嫂的职责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886" r="188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52" r="18552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72" r="161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月嫂需负责新生儿的生活照料，包括喂养、换尿布、洗澡等。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协助产妇进行身体恢复，提供营养餐、指导产妇进行身体锻炼等。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向新手父母传授育儿知识和技巧，帮助他们更好地照顾宝宝。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在照顾母婴之余，月嫂还需承担部分家务工作，如清洗婴儿衣物、整理房间等。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90" r="174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173" r="191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月嫂的素质要求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具备丰富的母婴护理知识和技能，能够应对各种突发状况。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对母婴的健康和安全负责，细心、耐心地照顾他们。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与产妇和家人保持良好的沟通，建立信任关系。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与其他医护人员协作，共同为母婴提供优质的护理服务。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了解产妇和家庭情况，制定护理计划。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按照计划进行母婴护理，及时处理突发状况。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083" b="1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定期评估母婴健康状况，向产妇和家人反馈情况，调整护理计划。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母婴护理技能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5" r="160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讲解母乳喂养的优点，如何正确哺乳，以及解决哺乳问题的技巧。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介绍人工喂养的注意事项，如何选择合适的婴儿奶粉，以及如何正确冲泡奶粉。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讲解混合喂养的方法，如何平衡母乳和奶粉的喂养，以满足婴儿的营养需求。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混合喂养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根据婴儿的年龄和体重，制定合理的喂养量和时间表，确保婴儿健康成长。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喂养量与时间安排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https://d.book118.com/448143015002006034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2024-09-12T04:13:29.278</cp:lastPrinted>
  <dcterms:created xsi:type="dcterms:W3CDTF">2024-09-11T20:13:29Z</dcterms:created>
  <dcterms:modified xsi:type="dcterms:W3CDTF">2024-09-11T20:13:31Z</dcterms:modified>
</cp:coreProperties>
</file>