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32BDE-FE68-47D1-8ABF-50ED89B9F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8E1AC-BB08-45EA-95A2-CC55EE083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3E32C-5C0E-42EF-AA6F-DED09C63A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EE3D4-009F-445B-AF38-99BC91E99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FA52F-FEDA-4E93-B8A4-CB11D01A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C47EE-D0F0-487C-A058-8C17AC42F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D60C7-18EB-45E3-AA71-62F19EB0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76800-0098-4C79-8E3C-D8F2D34D7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DE9C3-1D16-4E2B-AF37-1972AD1D4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82CA8-DDDC-4C7F-843D-FBEE689F1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FC982-1274-430C-B4FD-1D4B18AD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4304707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疾控中心主任工作计划书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工作计划实施与监测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确保疾控中心工作的高效、有序和规范，提高疾控工作的质量和效率，为预防和控制疾病提供有力保障。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通过制定和实施工作计划，实现疾控中心各项工作的有序推进，提高疾控工作的整体水平，为保障人民健康做出更大的贡献。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445" r="644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明确工作重点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提升工作质量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通过制定明确的工作计划，可以避免工作的盲目性和无序性，提高工作效率。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通过制定工作计划，能够更好地协调团队成员的工作，促进团队协作。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工作计划能够明确各项工作的优先级和重点，使工作人员能够更好地把握工作方向。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通过制定和实施工作计划，可以更好地监控工作进展，及时发现和解决问题，提升工作质量。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根据疾控中心的工作职责和目标，制定详细的工作计划，包括长期计划、中期计划和短期计划。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分配工作任务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根据工作计划，评估所需的资源，包括人力、物力和财力等。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根据工作计划和资源需求，合理分配工作任务，确保各项工作得到有效落实。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在工作计划实施过程中，进行有效的监控和调整，确保工作计划的有效性和适应性。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工作职责与任务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疾控中心主任的职责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制定并执行疾控中心的发展战略和计划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根据国家政策和疾病控制需求，制定并实施疾控中心的发展战略和计划，确保疾控工作的顺利开展。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组织协调内部工作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负责组织协调疾控中心的内部工作，包括人员调配、资源分配、工作安排等，确保各项工作的高效运转。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监督与评估工作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对疾控中心的工作进行监督和评估，确保各项工作的质量和效果达到预期目标。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与上级主管部门、地方政府、医疗机构等相关部门进行沟通和协调，共同推进疾病控制工作。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20" r="2832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组建并领导一支高效、专业的团队，为疾控中心的发展提供有力的人才保障。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领导团队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制定并完善疾控工作的标准、流程和规范，提高工作效率和质量。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制定标准与流程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组织开展疾病控制相关的科研和培训工作，提升团队的专业水平和综合素质。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开展科研与培训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积极筹措资源，为疾控中心的发展提供必要的经费、物资和技术支持。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筹措资源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疾控中心主任的任务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378" r="2237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针对当前和未来可能出现的传染病疫情，制定科学、有效的防控策略和措施，确保疫情得到及时控制。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加强传染病防控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针对慢性病高发的现状，制定慢性病防控策略和措施，提高居民健康水平。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推进慢性病防控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建立健全应急响应机制，提高应对突发公共卫生事件的能力和水平。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加强应急响应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积极参与国际疾病控制合作与交流，引进国际先进经验和技术，提升我国疾病控制水平。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疾控中心主任的工作重点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工作计划具体内容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建立和完善传染病监测体系，提高传染病发现和报告的及时性和准确性。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传染病预防控制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加强传染病预防控制措施的落实，提高公众对传染病预防知识的知晓率。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加强传染病治疗和康复工作，提高治愈率，降低病死率。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https://d.book118.com/448143047072006033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2024-09-11T14:05:41.994</cp:lastPrinted>
  <dcterms:created xsi:type="dcterms:W3CDTF">2024-09-11T06:05:42Z</dcterms:created>
  <dcterms:modified xsi:type="dcterms:W3CDTF">2024-09-11T06:05:44Z</dcterms:modified>
</cp:coreProperties>
</file>