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EDEB0A0-3AAE-43A1-9E62-385DABCEE8F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4CAE8-02FD-4A3E-9715-D2A7ACA59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123E1-4A89-4496-8B39-25ECEBC9C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FFC91-8E13-44B9-89C4-4B27E4343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3DC86-5CAA-4A04-9A93-ECBD6B140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F0FB6-0EBA-4C88-AC73-3C16B5416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D951D-413C-45F2-8F36-52F5A447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2B766F-B924-4585-9610-C4F45765D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D3F08-F28B-4552-9B2A-55BD207C5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DBEC6-E99B-4C33-94F2-895C3122A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F1D86-A5BA-4A8A-815D-6284A0724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EAF41-B1E5-417D-8625-9DD117BB2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3BC3D21-2D8D-47B2-9336-1D4895458AB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A46179F-F007-4688-9A3D-AE1B6CFB1DD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4307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培训员工的职责培训课件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培训员工的重要性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设计培训课程的步骤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培训员工的技巧与方法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培训课件设计与制作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利用科技提升培训效果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培训员工的重要性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为什么培训员工是至关重要的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培训员工可以提升他们的绩效和生产力，降低员工离职率，并增强员工对公司的忠诚度。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培训员工的益处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帮助员工提升技能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提高团队合作度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减少错误率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促进员工个人成长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提升个人能力水平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塑造公司良好的企业文化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营造和谐工作氛围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提升员工归属感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培训员工的影响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对公司整体绩效的积极影响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提高团队协作效率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培训员工的方式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公司内部知识分享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灵活学习时间和地点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引入外部专业知识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外部培训机构合作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设计培训课程的步骤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课程设计前的准备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在设计培训课程之前，首先需要明确培训的目标，了解受训人员的需求，以及收集相关的教材和资源。这些步骤是设计一个成功的课程的基础。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课程设计的关键元素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明确课程内容和教学目标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制定教学大纲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安排课程内容的逻辑顺序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设计课程结构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设计各种教学方法和活动形式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安排教学活动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课程评估与反馈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课程评估和反馈是培训课程不可或缺的环节。设定评估标准、收集学员反馈、以及根据反馈调整和改进课程，能够帮助提升培训效果和质量。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分配教学任务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监控培训进度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跟踪学员学习进度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及时发现和解决问题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课程实施与监控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安排培训时间和地点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确定培训时间表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选择合适的培训场所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培训课程设计总结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明确培训的目的和期望效果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了解受训人员的背景和需求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受训人员需求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收集适合的教材和资源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设计优质的培训课程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设计一个成功的培训课程需要仔细考虑各个步骤，从确定培训目标到实施和监控，每一个环节都至关重要。只有不断反馈和改进，才能提升培训的效果和满意度。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培训员工的技巧与方法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激励员工参与培训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激励员工参与培训是培训员工的重要技巧之一。通过设定奖励机制、提供个性化的培训计划和创造积极的学习氛围，可以有效激发员工的学习热情和参与度。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营造互动学习环境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促进员工间的合作与互动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制定小组任务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帮助员工实践和应用所学知识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培养员工分析和解决问题的能力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制定个性化培训计划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个性化培训计划的制定是培训员工的重要方法之一。根据员工需求定制培训内容、结合员工兴趣和学习风格、提供灵活的学习方式，能够更有效地帮助员工提升技能和知识。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培训师的角色转变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引领员工探索学习之路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成为学习的引导者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激励员工积极参与培训活动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激发学员的学习热情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帮助员工不断进步和成长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提供持续的支持和反馈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营造互动学习环境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制定小组任务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实施角色扮演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制定个性化培训计划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根据员工需求定制培训内容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结合员工兴趣和学习风格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提供灵活的学习方式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培训师的角色转变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成为学习的引导者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提供持续的支持和反馈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激发学员的学习热情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技巧与方法比较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激励员工参与培训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设定奖励机制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提供个性化的培训计划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创造积极的学习氛围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https://d.book118.com/448143070010006050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培训员工的职责培训课件</vt:lpstr>
      <vt:lpstr>目录</vt:lpstr>
      <vt:lpstr>第1章 培训员工的重要性</vt:lpstr>
      <vt:lpstr> </vt:lpstr>
      <vt:lpstr>培训员工的益处</vt:lpstr>
      <vt:lpstr>培训员工的影响</vt:lpstr>
      <vt:lpstr>培训员工的方式</vt:lpstr>
      <vt:lpstr>第2章 设计培训课程的步骤</vt:lpstr>
      <vt:lpstr> </vt:lpstr>
      <vt:lpstr>课程设计的关键元素</vt:lpstr>
      <vt:lpstr> </vt:lpstr>
      <vt:lpstr>课程实施与监控</vt:lpstr>
      <vt:lpstr>培训课程设计总结</vt:lpstr>
      <vt:lpstr>设计优质的培训课程</vt:lpstr>
      <vt:lpstr>第3章 培训员工的技巧与方法</vt:lpstr>
      <vt:lpstr> </vt:lpstr>
      <vt:lpstr>营造互动学习环境</vt:lpstr>
      <vt:lpstr>制定个性化培训计划</vt:lpstr>
      <vt:lpstr>培训师的角色转变</vt:lpstr>
      <vt:lpstr>技巧与方法比较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2024-09-29T14:43:55.298</cp:lastPrinted>
  <dcterms:created xsi:type="dcterms:W3CDTF">2024-09-29T06:43:55Z</dcterms:created>
  <dcterms:modified xsi:type="dcterms:W3CDTF">2024-09-29T06:43:57Z</dcterms:modified>
</cp:coreProperties>
</file>