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39C84-F21A-4A97-97F5-CDACA6AA4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C30AB-401B-4BB6-8EB6-33D7AA185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C749B-97CF-4E17-B07F-3B1322C46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A4EEA3-4715-4555-8370-06B0A151E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A7B519-0FB2-42BA-BB15-C86FAE96E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FEAB37-E6A6-4E02-8B26-A4E6E6926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FA7A22-D822-4FAA-A945-1AD267726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1BF7F8-6E0A-4788-BAAE-A2A214E76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A0CFDA-0BFB-4EFD-9E05-EC8AADC3B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1B80E-9682-4DB1-ACF0-8A2A2D677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9FB38-6D5A-4D66-A39B-2163A0B47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43072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医学护理年终总结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医学护理年度工作回顾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医学护理成果展示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医学护理面临的挑战与问题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分析当前医学护理面临的挑战和机遇，为未来的发展制定策略。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展示医学护理团队在过去一年中的工作成果和贡献，增强团队凝聚力和自豪感。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02" r="150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回顾过去一年的医学护理工作，总结经验教训，提高护理质量。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本次总结将涵盖医学护理部门的各个方面，包括临床护理、护理教育、护理科研等。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重点关注过去一年中的工作重点、创新点、成果亮点以及存在的问题和不足。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汇报将涉及与医学护理相关的数据、案例、经验教训等方面的内容。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医学护理年度工作回顾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全年无间断地为病人提供全面、细致的护理服务，包括病情观察、生活照料、心理支持等。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病人照护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通过定期培训和技能考核，提高护士的护理技能水平，确保为病人提供高质量的护理服务。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积极开展病人健康教育活动，提高病人对疾病的认知和自我护理能力。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病人护理工作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参与医学护理相关的课题研究，推动护理学科的发展和创新。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积极参加国内外学术会议和研讨会，与同行交流护理经验和最新研究成果。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鼓励护士参加各类继续教育培训，不断更新知识和技能，提升专业素养。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继续教育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医学研究与学术交流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医护团队协作与沟通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与医生、药师、检验师等医疗团队成员紧密合作，共同为病人提供全面的诊疗服务。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加强医护之间的沟通与交流，确保信息传递准确、及时，提高工作效率。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在应对突发公共卫生事件和紧急医疗救援任务中，医护团队紧密协作，有效保障患者安全。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定期开展护理质量评估工作，发现问题及时整改，持续改进护理质量。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优化护理工作流程，提高工作效率和病人满意度。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加强护理安全管理，减少护理差错和不良事件的发生，保障病人安全。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护理质量提升举措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医学护理成果展示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护理态度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病人对护士的友善程度、耐心和细心等方面的评价普遍较高。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根据年度病人满意度调查，超过90%的病人对医院的护理服务表示满意或非常满意。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病人在接受护理过程中，对护士的专业技能水平给予了高度认可。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专科护理质量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各专科领域的护理质量均有所提高，特别是在重症监护、手术室和急诊科等关键领域。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护理文书质量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护理记录、护理计划和护理评估等文书的书写质量得到了加强，提高了护理工作的规范性和可追溯性。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医院的基础护理质量得到了显著提升，包括病人的清洁、舒适和安全等方面。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护理质量评估报告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人文关怀典型案例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护士们在工作中注重人文关怀，关注患者的心理需求，提供了更加温馨的护理服务。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创新护理实践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本年度涌现出多个具有创新性的护理实践案例，如基于循证的护理干预、患者自我管理支持等。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危重病人抢救成功案例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成功抢救多例危重病人，展现了护士们高超的专业技能和团队协作精神。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优秀护理案例分享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https://d.book118.com/448143072010006050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2024-09-29T14:43:56.523</cp:lastPrinted>
  <dcterms:created xsi:type="dcterms:W3CDTF">2024-09-29T06:43:56Z</dcterms:created>
  <dcterms:modified xsi:type="dcterms:W3CDTF">2024-09-29T06:43:58Z</dcterms:modified>
</cp:coreProperties>
</file>