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44D9DC-3D48-4C22-9D7B-065622634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15EA50-8E9B-438E-9343-B9BEE54F0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D2659B-CCD7-4C09-8BBA-82F7CF539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B28299-94E0-459B-A6F7-51B1150F9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47B7F4-269D-4508-8416-76F49E527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1BB054-383E-47BF-BF50-4D722ADE4D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129901-702A-4643-B94C-F092874A5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FE4519-2737-42AC-98F9-4D1381D10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124247-01B8-4AD4-A85C-1E5ABAE701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946F6A-5F5B-40DD-BD74-804630D72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FF967A-427D-4292-92B9-AFB05364D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500124431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电力拖动与控制课件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电力拖动与控制概述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电力拖动系统基础知识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控制理论基础知识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电力拖动控制系统设计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电力拖动控制系统应用实例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电力拖动与控制发展趋势与展望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电力拖动与控制概述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电力拖动与控制是一门研究利用电动机作为动力源，通过传动装置使生产机械或其他设备运动起来的学科。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具有高效、安全、可靠、灵活等优点，广泛应用于工业、农业、交通运输、家用电器等领域。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电力拖动与控制能够实现自动化生产，提高生产效率，降低生产成本。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9417" b="9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458" r="2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通过电力拖动与控制，可以实现对设备的远程控制和监控，减少人员直接操作的危险性。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电力拖动与控制广泛应用于家用电器，如洗衣机、空调等，提高了人们的生活质量。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电力拖动与控制的重要性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从早期的蒸汽机到电动机的发明，再到现代的自动化技术，电力拖动与控制经历了漫长的发展历程。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随着科技的不断进步，电力拖动与控制正朝着智能化、网络化、节能环保等方向发展。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如可编程逻辑控制器（PLC）、变频器、伺服控制系统等先进技术的应用，为电力拖动与控制带来了新的发展机遇和挑战。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技术前沿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电力拖动与控制的历史与发展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电力拖动系统基础知识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42" r="16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具有较好的调速性能和启动性能，常用于需要精确控制速度的场合。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直流电机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可分为异步电机和同步电机，具有结构简单、维护方便、价格低廉等优点，广泛应用于工业生产。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交流电机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电机种类与特性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电力拖动系统的工作原理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通过电机将电能转换为机械能，驱动生产机械实现各种运动和动作。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电力拖动系统的性能指标包括：调速性能、启动和制动性能、负载适应性等。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255" r="16255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作为系统的动力源，将电能转换为机械能。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如接触器、继电器等，用于控制电机的启动、停止、正反转等动作。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控制电器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如熔断器、热继电器等，用于保护电机和控制电器免受过载、短路等故障的损害。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保护电器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如齿轮箱、链条等，用于将电机的动力传递给生产机械，实现机械运动。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传动机构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电力拖动系统的组成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控制理论基础知识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417" r="214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由控制器和受控对象组成的闭环系统，通过反馈机制实现受控对象的输出调节。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控制系统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受控对象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根据设定值与实际输出值的偏差，产生控制信号，调整受控对象的输入，以实现输出调节的装置。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被控制的设备或系统，其输出响应受到控制信号的影响。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将受控对象的输出信号反馈到控制器输入端的过程，以便控制器根据偏差进行调整。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控制系统的基本概念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无反馈环节，控制器根据设定值直接控制受控对象。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417" r="164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6458" b="164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开环控制系统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具有反馈环节，控制器通过比较设定值与实际输出值来调整受控对象的输入。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闭环控制系统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同时包含开环和闭环控制系统的控制系统。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复合控制系统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控制系统的分类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https://d.book118.com/455001244313011110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2024-09-16T06:55:08.448</cp:lastPrinted>
  <dcterms:created xsi:type="dcterms:W3CDTF">2024-09-15T22:55:08Z</dcterms:created>
  <dcterms:modified xsi:type="dcterms:W3CDTF">2024-09-15T22:55:10Z</dcterms:modified>
</cp:coreProperties>
</file>