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8096F-B8B6-4641-BE23-CFEE068CF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7B068-4845-4FA1-9CE7-0B0638E51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FFF6C-C055-4C62-8DE7-39D31FF6A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5DA01-E913-45FE-B718-7A5BEAFF9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C95629-592D-46C7-82BD-73E445223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72911A-80C3-4008-AF1F-F5053C418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D1B4C9-AC2B-4473-8454-3159DCE81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AF24B-C6A0-4E32-B388-DE09533FF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F6562-C249-48FE-BA07-D77FDBE08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2FF2B-63EB-42D4-B13E-79117FA64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58815-ABA2-403A-8ABC-7E705C099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00210133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公开课教学课件  《水浒传》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202X-12-30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《水浒传》简介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主要人物分析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故事情节解析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艺术特色与文学手法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主题思想与价值观念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《水浒传》与现实生活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《水浒传》简介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施耐庵（约1296年—1370年），元末明初小说家，江苏兴化人。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《水浒传》创作于元末明初，是施耐庵在民间故事、话本、戏曲等基础上加工整理、再创作而成。当时社会矛盾激化，民不聊生，统治阶级腐朽残暴，农民起义此起彼伏。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作者与创作背景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831" b="218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《水浒传》以北宋末年宋江起义为背景，通过梁山好汉反抗压迫、英勇斗争的故事，揭示了当时社会的黑暗和腐败，反映了“官逼民反”的主题。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《水浒传》通过梁山好汉的反抗斗争，表现了人民对统治阶级残暴贪婪的痛恨和对平等生活的向往，强调了团结协作、忠义勇武的精神。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作品内容与主题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主题思想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文学地位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《水浒传》是中国古典四大名著之一，也是汉语言文学中的重要作品之一，对后世的文学、戏曲、影视等产生了深远的影响。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《水浒传》不仅在中国文学史上占有重要地位，而且被翻译成多种语言，传播到海外，成为世界文化遗产之一。它所塑造的梁山好汉形象和故事情节，深受中国人民和世界人民的喜爱和尊敬。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1278" b="1127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文学地位与影响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主要人物分析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性格特点：为人仗义、善于用人，但总想招安。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私放晁盖：与晁盖等人有交情，得知晁盖等人劫取生辰纲后，私自将消息透露给他们。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怒杀阎婆惜：因阎婆惜私通他人并威胁他，一气之下将其杀死。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三打祝家庄：率领梁山好汉三次攻打祝家庄，最终取得胜利。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绰号：及时雨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宋江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林冲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绰号：豹子头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误入白虎堂：被高俅陷害，误入白虎堂，被刺配沧州。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棒打洪教头：在沧州，棒打洪教头，表现出高超的武艺。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性格特点：武艺高强、勇而有谋，为人安分守己、循规蹈矩。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斧劈罗真人：为救宋江，斧劈罗真人。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性格特点：嫉恶如仇、侠肝义胆、脾气火爆、头脑简单、直爽率真。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绰号：黑旋风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沂岭杀四虎：为救母，杀死四只老虎。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大闹东京：反对招安，大闹东京。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李逵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武松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景阳冈打虎：在景阳冈赤手空拳打死老虎，显示了高超的武艺。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性格特点：崇尚忠义、勇而有谋、有仇必复、有恩必报，是下层英雄好汉中最富有血性和传奇色彩的人物。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绰号：行者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斗杀西门庆：为兄报仇，斗杀西门庆。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醉打蒋门神：为报答施恩的恩情，醉打蒋门神。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故事情节解析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一场精心策划的劫案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智取生辰纲是《水浒传》中的一场重要劫案，通过晁盖等人的精心策划和巧妙布局，成功劫取了梁中书送给蔡京的生辰纲，反映了起义英雄们反抗压迫和剥削的正义行动。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智取生辰纲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一场激烈的攻防战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三打祝家庄是《水浒传》中的一场攻防战，通过宋江等人的三次进攻和防守，最终攻破祝家庄，展示了起义军英勇顽强的战斗精神和团结协作的团队精神。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三打祝家庄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https://d.book118.com/455002101330011040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2024-09-01T05:49:43.841</cp:lastPrinted>
  <dcterms:created xsi:type="dcterms:W3CDTF">2024-08-31T21:49:43Z</dcterms:created>
  <dcterms:modified xsi:type="dcterms:W3CDTF">2024-08-31T21:49:46Z</dcterms:modified>
</cp:coreProperties>
</file>