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0CE3-34EB-4421-8186-F0C23758A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DAF1-9AB8-4BD2-A238-3336264B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76E1-72F2-45C5-9B01-493289477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2578F-1F55-4EDE-8503-BC799C24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370BC-DD4D-4CF6-AB5A-C1436FF5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E1694-B45F-47B6-88B6-3610C072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2978F-783D-4D5C-85E9-C2C4A7E3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CD8C7-E33F-431B-9362-84525B73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33A63-9441-437F-B605-41683B7C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DBCFF-1324-4CCE-B60D-2C0F7ED9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9A6EC-A40D-458E-A239-54216095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02331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护理最新课件PPT\n## 1.口腔护理的重要性及基本概念\n### 1.1口腔健康的生理和心理影响\n### 1.2口腔护理与全身健康的关系\n### 1.3口腔护理的基本概念与目标\n## 2.口腔护理产品及工具\n### 2.1口腔护理产品的种类与选择\n### 2.2牙刷与牙膏的正确使用方法\n### 2.3其他口腔护理工具与设备\n## 3.日常口腔护理方法\n### 3.1早晚刷牙与漱口的重要性\n### 3.2牙线的使用与技巧\n### 3.3口腔护理的定期检查与洗牙\n## 4.特殊人群的口腔护理\n### 4.1儿童口腔护理注意事项\n### 4.2孕妇口腔护理的特殊需求\n### 4.3老年人口腔护理的重点与难点\n## 5.口腔疾病的预防与治疗\n### 5.1口腔常见疾病的预防方法\n### 5.2口腔疾病的自我诊断与就医建议\n### 5.3口腔疾病的治疗与康复护理\n## 6.口腔护理的误区与常见问题\n### 6.1口腔护理的常见误区\n### 6.2口腔护理的常见问题及解决方法\n### 6.3提高口腔护理效果的建议与策略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口腔护理最新课件PPT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口腔护理的重要性及基本概念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口腔健康的生理和心理影响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口腔健康对生理的影响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保持良好的咀嚼功能，有助于消化系统的正常运行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保持良好的口腔卫生，有助于预防呼吸道感染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保持良好的牙齿美观，有助于提高自信心和社交能力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口腔健康对心理的影响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口腔疾病带来的疼痛和不适，可能导致焦虑和抑郁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口腔不良习惯，如吮指、磨牙等，可能导致心理问题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口腔美观对自尊心和自我形象的影响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口腔疾病与全身疾病的关系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口腔感染可能导致心血管疾病、糖尿病等全身疾病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口腔炎症可能导致呼吸道感染和胃肠道疾病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口腔疾病与免疫系统、内分泌系统等全身系统的相互影响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口腔护理对全身健康的影响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良好的口腔护理习惯，有助于预防全身疾病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口腔护理对改善咀嚼功能、语言能力和吞咽功能的作用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口腔护理对提高生活质量、减轻心理压力的作用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口腔护理与全身健康的关系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口腔护理的基本概念与目标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口腔护理是指保持口腔健康、预防口腔疾病、治疗口腔疾病的一系列护理活动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口腔护理包括自我护理和专业护理两种形式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口腔护理的目标是维持口腔健康，提高生活质量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预防口腔疾病，降低口腔疾病的发病率和死亡率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改善口腔功能，提高咀嚼、语言和吞咽能力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提高口腔美观，增强自尊心和自信心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减轻口腔疾病带来的疼痛和不适，提高生活质量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口腔护理产品及工具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口腔护理产品的种类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牙膏：用于清洁牙齿，预防口腔疾病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牙刷：用于清洁牙齿和口腔软组织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牙线：用于清洁牙齿间隙和牙龈下的污垢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漱口水：用于漱口，清洁口腔和消毒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口腔护理膜：用于敷贴在口腔溃疡等病变部位，促进愈合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口腔护理产品的选择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根据个人口腔状况和需求选择合适的产品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选择正规厂家生产、质量可靠的产品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注意产品的使用方法和使用期限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口腔护理产品的种类与选择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牙刷的正确使用方法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选择合适的牙刷，如软毛牙刷、电动牙刷等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按照正确的刷牙顺序和方法，分区刷牙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每次刷牙时间不少于2分钟，每天早晚各刷一次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定期更换牙刷，一般建议每3个月更换一次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牙膏的正确使用方法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选择合适的牙膏，如含氟牙膏、抗敏感牙膏等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按照正确的刷牙方法，挤上适量的牙膏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刷牙时以轻柔的力量刷洗牙齿，避免损伤牙龈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不要过度使用牙膏，以免产生副作用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牙刷与牙膏的正确使用方法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牙线的正确使用方法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选择合适的牙线，如含蜡牙线、扁平牙线等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按照正确的牙线使用方法，清洁牙齿间隙和牙龈下的污垢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每天使用牙线一次，或根据个人需求调整使用频率</a:t>
                </a:r>
                <a:endParaRPr/>
              </a:p>
            </p:txBody>
          </p:sp>
          <p:sp>
            <p:nvSpPr>
              <p:cNvPr id="28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口腔护理膜的正确使用方法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选择合适的口腔护理膜，如生物膜、药物膜等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将口腔护理膜敷贴在口腔溃疡等病变部位，按照产品说明使用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一般建议每天使用2-3次，根据病情调整使用频率</a:t>
                </a:r>
                <a:endParaRPr/>
              </a:p>
            </p:txBody>
          </p:sp>
          <p:sp>
            <p:nvSpPr>
              <p:cNvPr id="29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其他口腔护理工具与设备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漱口水：选择合适的漱口水，按照产品说明使用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口腔冲洗器：用于冲洗口腔，保持口腔清洁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口腔护理棒：用于清洁牙齿和口腔软组织</a:t>
                </a:r>
                <a:endParaRPr/>
              </a:p>
            </p:txBody>
          </p:sp>
          <p:sp>
            <p:nvSpPr>
              <p:cNvPr id="29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其他口腔护理工具与设备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日常口腔护理方法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早晚刷牙与漱口的重要性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早晚刷牙的重要性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早晚刷牙可以有效清除口腔内的食物残渣和细菌，预防口腔疾病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早晚刷牙有助于保持口腔的清洁和舒适，提高生活质量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早晚刷牙有助于养成良好的口腔护理习惯，终生受益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漱口的重要性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漱口可以有效清除口腔内的细菌和异味，保持口腔清洁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漱口有助于缓解口腔不适，如牙龈炎、口腔溃疡等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漱口有助于提高口腔免疫力，预防口腔疾病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牙线的使用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选择合适的牙线，如含蜡牙线、扁平牙线等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按照正确的牙线使用方法，清洁牙齿间隙和牙龈下的污垢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每天使用牙线一次，或根据个人需求调整使用频率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牙线的技巧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牙线贴紧牙齿表面，用轻柔的力量上下刷洗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牙线避免用力过猛，以免损伤牙龈和牙齿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牙线注意清洁牙齿的各个部位，包括后磨牙和牙齿间隙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牙线的使用与技巧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口腔护理的定期检查与洗牙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口腔护理的定期检查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每半年或一年进行一次口腔检查，及时发现口腔问题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定期检查有助于预防口腔疾病，提高口腔健康水平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定期检查有助于了解口腔健康状况，调整口腔护理方法和产品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洗牙的重要性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洗牙可以有效清除牙齿表面的牙菌斑和牙石，预防口腔疾病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洗牙有助于改善口腔美观，提高自信心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洗牙有助于保持口腔的清洁和舒适，提高生活质量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https://d.book118.com/455002331011011110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口腔护理最新课件PPT</vt:lpstr>
      <vt:lpstr>口腔护理的重要性及基本概念</vt:lpstr>
      <vt:lpstr>PowerPoint Presentation</vt:lpstr>
      <vt:lpstr>PowerPoint Presentation</vt:lpstr>
      <vt:lpstr>PowerPoint Presentation</vt:lpstr>
      <vt:lpstr>口腔护理产品及工具</vt:lpstr>
      <vt:lpstr>PowerPoint Presentation</vt:lpstr>
      <vt:lpstr>PowerPoint Presentation</vt:lpstr>
      <vt:lpstr>PowerPoint Presentation</vt:lpstr>
      <vt:lpstr>日常口腔护理方法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2024-09-15T02:43:30.620</cp:lastPrinted>
  <dcterms:created xsi:type="dcterms:W3CDTF">2024-09-14T18:43:30Z</dcterms:created>
  <dcterms:modified xsi:type="dcterms:W3CDTF">2024-09-14T18:43:32Z</dcterms:modified>
</cp:coreProperties>
</file>