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C1D9074-90F8-49BD-B284-C99704F595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67687E-8C11-4074-8927-F3BF8677E8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DC05916-466E-4B6D-B49F-41BD523907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0BD8182-4B6F-4FD6-97A4-C4C61806BB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891D152-4612-4015-B67B-A89B3E74288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5ECBC91-0A88-4FE8-A770-0E76ECBF16A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A0995FC-EAD3-4F60-ABD1-61A257A7157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BD80FBE-FBA5-4D0D-85C6-71D6D3DC119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291B498-4AFA-4B66-B134-525EC28A551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C0CACB0-C541-442F-BD0A-62C3F1CD47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E3D5EDA-DF4A-4EE6-86E5-792EA9B4BC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55002344334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工程量问题和量事故的处理</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4779214" y="4075345"/>
            <a:ext cx="263357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汇报人：AA</a:t>
            </a:r>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4560501" y="4990945"/>
            <a:ext cx="307099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工程量问题概述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量事故原因分析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预防措施与建议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处理方法与技巧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经典案例剖析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工程量问题概述</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工程量问题是指在工程建设过程中，由于设计、施工、材料等原因导致实际完成的工程量与计划或合同规定的工程量存在偏差的现象。</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分类</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根据性质和影响程度，工程量问题可分为重大工程量问题和一般工程量问题。重大工程量问题通常涉及结构安全、使用功能等，而一般工程量问题则相对影响较小。</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设计因素</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设计变更、设计错误或遗漏等。</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a:off x="2454057" y="3429801"/>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施工因素</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施工工艺不合理、施工质量不达标、施工进度延误等。</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1" name="Connector 11"/>
          <p:cNvCxnSpPr/>
          <p:nvPr/>
        </p:nvCxnSpPr>
        <p:spPr>
          <a:xfrm>
            <a:off x="2076105" y="4711380"/>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材料因素</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材料质量不合格、材料供应不及时等。</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5" name="Connector 15"/>
          <p:cNvCxnSpPr/>
          <p:nvPr/>
        </p:nvCxnSpPr>
        <p:spPr>
          <a:xfrm>
            <a:off x="2454057" y="5992957"/>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其他因素</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自然灾害、政策调整、市场价格波动等。</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影响因素分析</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常见问题举例</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工程量清单漏项</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在编制工程量清单时，未能全面考虑项目实际情况，导致清单中漏掉部分项目。</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工程量计算错误</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在计算工程量时，由于计算规则理解不准确或计算过程出现失误，导致计算结果与实际情况不符。</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工程变更引起的工程量变化</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在施工过程中，由于设计变更等原因导致实际完成的工程量与计划或合同规定的工程量存在偏差。</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隐蔽工程验收不合格导致的返工</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隐蔽工程在验收时被发现存在质量问题，需要进行返工处理，从而导致实际完成的工程量增加。</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量事故原因分析</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设计错误</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设计人员在设计过程中，由于疏忽或专业知识不足等原因，导致设计出现错误，进而引发量事故。</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设计变更</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在工程建设过程中，由于各种原因需要对设计进行变更，如果变更不合理或未及时通知相关部门，就可能导致量事故的发生。</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设计标准不符合实际</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设计人员在设计时未充分考虑实际情况，设计标准过高或过低，使得施工过程中难以达到设计要求，从而引发量事故。</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设计阶段原因</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a:endParaRPr/>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a:endParaRPr/>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a:endParaRPr/>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施工进度延误</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施工过程中，由于各种原因导致施工进度延误，为了赶工期而忽略了施工质量，从而引发量事故。</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施工质量问题</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施工过程中，由于施工人员技术水平不高、施工设备落后或施工材料质量不合格等原因，导致施工质量不达标，进而引发量事故。</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施工现场管理混乱</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施工现场管理不到位，存在诸多安全隐患和质量问题，如施工人员违规操作、施工设备维护不当等，都可能导致量事故的发生。</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17" name="Picture 17"/>
          <p:cNvPicPr>
            <a:picLocks noChangeAspect="1"/>
          </p:cNvPicPr>
          <p:nvPr/>
        </p:nvPicPr>
        <p:blipFill>
          <a:blip r:embed="rId2">
            <a:alphaModFix/>
          </a:blip>
          <a:srcRect l="16625" r="16625"/>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667" r="16667"/>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67" r="16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施工阶段原因</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2583" r="2583"/>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在工程验收过程中，验收人员未严格按照验收标准进行验收，或者存在徇私舞弊等行为，导致存在质量问题的工程通过验收，进而引发量事故。</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验收不严格</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在工程使用过程中，由于使用人员操作不当、维护不及时或超负荷使用等原因，导致工程出现损坏或故障，从而引发量事故。</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使用不当</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地震、洪水等自然灾害以及战争、政变等不可抗力因素也可能导致工程出现损坏或故障，进而引发量事故。</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自然灾害等不可抗力因素</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验收及使用阶段原因</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预防措施与建议</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确保设计符合国家和行业相关标准，避免设计缺陷导致的工程量问题。</a:t>
            </a:r>
          </a:p>
        </p:txBody>
      </p:sp>
      <p:pic>
        <p:nvPicPr>
          <p:cNvPr id="6" name="Picture 6"/>
          <p:cNvPicPr>
            <a:picLocks noChangeAspect="1"/>
          </p:cNvPicPr>
          <p:nvPr/>
        </p:nvPicPr>
        <p:blipFill>
          <a:blip r:embed="rId2"/>
          <a:srcRect l="12500" r="125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严格执行设计标准</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加强对设计方案的审查，确保设计合理、经济，减少后期变更的可能性。</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强化设计审查</a:t>
            </a:r>
          </a:p>
        </p:txBody>
      </p:sp>
      <p:pic>
        <p:nvPicPr>
          <p:cNvPr id="10" name="Picture 10"/>
          <p:cNvPicPr>
            <a:picLocks noChangeAspect="1"/>
          </p:cNvPicPr>
          <p:nvPr/>
        </p:nvPicPr>
        <p:blipFill>
          <a:blip r:embed="rId3"/>
          <a:srcRect l="18750" r="1875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5708" r="1570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利用BIM技术进行协同设计和碰撞检测，提高设计的准确性和效率。</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引入BIM技术</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提高设计质量</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强化现场监管</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加强对施工现场的监管，确保施工按照设计方案和规范要求进行，防止偷工减料和违规操作。</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加强与设计方的沟通</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及时与设计方沟通，解决施工过程中遇到的设计问题，避免工程量问题的发生。</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建立健全施工管理体系</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完善施工管理制度，明确各方职责，确保施工过程中的问题得到及时解决。</a:t>
            </a:r>
          </a:p>
        </p:txBody>
      </p:sp>
      <p:pic>
        <p:nvPicPr>
          <p:cNvPr id="10" name="Picture 10"/>
          <p:cNvPicPr>
            <a:picLocks noChangeAspect="1"/>
          </p:cNvPicPr>
          <p:nvPr/>
        </p:nvPicPr>
        <p:blipFill>
          <a:blip r:embed="rId2"/>
          <a:srcRect l="12451" r="12451"/>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加强施工管理</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https://d.book118.com/455002344334011104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2024-09-14T22:18:08.587</cp:lastPrinted>
  <dcterms:created xsi:type="dcterms:W3CDTF">2024-09-14T14:18:08Z</dcterms:created>
  <dcterms:modified xsi:type="dcterms:W3CDTF">2024-09-14T14:18:10Z</dcterms:modified>
</cp:coreProperties>
</file>