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61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AB3F4-0A60-48C4-B961-3675C20E2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AA239-6F57-4A5A-B719-3F155A02F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377D8-7122-4C88-92A6-9E7404F96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6AF43-F913-4893-8136-72216B9DE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99B305-8F8E-442C-9B0B-314DA7C9B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3F2A75-44F9-458E-88EA-95E2A947F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5B1358-0505-4E50-B9B4-A54B2D3D7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6A814-C410-4A25-9516-4F01B9CC6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49675-B2EF-433D-B72E-B96CC487F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6D2DD-B925-4008-9A36-719A376DC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A8BEF-60BE-4093-82A8-4835ECD2C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601" r:id="rId2"/>
    <p:sldLayoutId id="2147487602" r:id="rId3"/>
    <p:sldLayoutId id="2147487603" r:id="rId4"/>
    <p:sldLayoutId id="2147487604" r:id="rId5"/>
    <p:sldLayoutId id="2147487605" r:id="rId6"/>
    <p:sldLayoutId id="2147487606" r:id="rId7"/>
    <p:sldLayoutId id="2147487607" r:id="rId8"/>
    <p:sldLayoutId id="2147487608" r:id="rId9"/>
    <p:sldLayoutId id="2147487609" r:id="rId10"/>
    <p:sldLayoutId id="214748761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0040331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教师培训与教育质量提升研究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教师培训的重要性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教师培训的内容与方式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教师培训的效果评估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教育质量提升的策略与措施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教师培训与教育质量提升的实践案例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教师培训的重要性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教师培训对教育质量的影响</a:t>
            </a:r>
            <a:endParaRPr lang="zh-CN" altLang="en-US"/>
          </a:p>
        </p:txBody>
      </p:sp>
      <p:sp>
        <p:nvSpPr>
          <p:cNvPr id="104897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提高教师专业素养：教师培训有助于教师掌握更先进的教育理念和教学方法，提升教师的专业素养，从而提高教育质量。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增强教师教育教学能力：通过培训，教师可以更好地应对教育教学中的各种挑战，提高教学效果和教育质量。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促进教师个人成长：教师培训可以帮助教师拓展知识面，增强自我反思和自我提升的能力，促进教师的个人成长。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提升学生学习效果：教师培训可以帮助学生更好地理解和掌握知识，提高学生的学习效果，从而提升整体教育质量。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教师专业发展的必要性</a:t>
            </a:r>
            <a:endParaRPr lang="zh-CN" altLang="en-US"/>
          </a:p>
        </p:txBody>
      </p:sp>
      <p:sp>
        <p:nvSpPr>
          <p:cNvPr id="104902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满足学生个性化需求：教师专业发展使教师更好地了解学生的需求，根据学生的个性化需求进行教学设计，提高学生的学习效果。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应对教育改革挑战：随着教育改革的深入推进，教师专业发展能够帮助教师适应新的教育环境，掌握新的教育技能，应对教育改革的挑战。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提高教育教学质量：教师专业发展有助于教师掌握更先进的教育理念和教学方法，从而提高教育教学质量。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促进学校发展：教师专业发展能够提升学校的整体师资水平，从而增强学校的综合实力和竞争力。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教师培训与教育改革的关系</a:t>
            </a:r>
            <a:endParaRPr lang="zh-CN" altLang="en-US"/>
          </a:p>
        </p:txBody>
      </p:sp>
      <p:sp>
        <p:nvSpPr>
          <p:cNvPr id="104908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教师培训是教育改革的重要组成部分，为教育改革提供支持和保障。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教师培训能够提升教师的专业素养和教育能力，促进教育质量的提高。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教师培训与教育改革相互促进，共同推动教育的发展和进步。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教师培训是教育改革的重要推动力，能够促进教育改革的深入推进和实施。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4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教师培训的内容与方式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教师培训的基本内容</a:t>
            </a:r>
            <a:endParaRPr lang="zh-CN" altLang="en-US"/>
          </a:p>
        </p:txBody>
      </p:sp>
      <p:sp>
        <p:nvSpPr>
          <p:cNvPr id="1049208" name="矩形: 圆角 23"/>
          <p:cNvSpPr/>
          <p:nvPr>
            <p:custDataLst>
              <p:tags r:id="rId2"/>
            </p:custDataLst>
          </p:nvPr>
        </p:nvSpPr>
        <p:spPr>
          <a:xfrm>
            <a:off x="608400" y="1502855"/>
            <a:ext cx="5042289" cy="1507606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210" name="矩形: 圆角 24"/>
          <p:cNvSpPr/>
          <p:nvPr>
            <p:custDataLst>
              <p:tags r:id="rId3"/>
            </p:custDataLst>
          </p:nvPr>
        </p:nvSpPr>
        <p:spPr>
          <a:xfrm>
            <a:off x="742395" y="1637485"/>
            <a:ext cx="1716184" cy="468036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212" name="正文"/>
          <p:cNvSpPr txBox="1"/>
          <p:nvPr>
            <p:custDataLst>
              <p:tags r:id="rId4"/>
            </p:custDataLst>
          </p:nvPr>
        </p:nvSpPr>
        <p:spPr>
          <a:xfrm>
            <a:off x="742395" y="2061698"/>
            <a:ext cx="5255303" cy="949023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学科专业知识：教师需要掌握所教学科的知识体系和教学方法。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14" name="矩形: 圆角 31"/>
          <p:cNvSpPr/>
          <p:nvPr>
            <p:custDataLst>
              <p:tags r:id="rId5"/>
            </p:custDataLst>
          </p:nvPr>
        </p:nvSpPr>
        <p:spPr>
          <a:xfrm>
            <a:off x="608400" y="3115879"/>
            <a:ext cx="5042289" cy="1507606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216" name="矩形: 圆角 32"/>
          <p:cNvSpPr/>
          <p:nvPr>
            <p:custDataLst>
              <p:tags r:id="rId6"/>
            </p:custDataLst>
          </p:nvPr>
        </p:nvSpPr>
        <p:spPr>
          <a:xfrm>
            <a:off x="742395" y="3250510"/>
            <a:ext cx="1716184" cy="468036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218" name="正文"/>
          <p:cNvSpPr txBox="1"/>
          <p:nvPr>
            <p:custDataLst>
              <p:tags r:id="rId7"/>
            </p:custDataLst>
          </p:nvPr>
        </p:nvSpPr>
        <p:spPr>
          <a:xfrm>
            <a:off x="742395" y="3674722"/>
            <a:ext cx="5255303" cy="949023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教育技术能力：教师需要掌握现代教育技术，如多媒体教学、网络教学等，以提高教学效果。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20" name="矩形: 圆角 35"/>
          <p:cNvSpPr/>
          <p:nvPr>
            <p:custDataLst>
              <p:tags r:id="rId8"/>
            </p:custDataLst>
          </p:nvPr>
        </p:nvSpPr>
        <p:spPr>
          <a:xfrm>
            <a:off x="608400" y="4729539"/>
            <a:ext cx="5042289" cy="1507606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222" name="矩形: 圆角 36"/>
          <p:cNvSpPr/>
          <p:nvPr>
            <p:custDataLst>
              <p:tags r:id="rId9"/>
            </p:custDataLst>
          </p:nvPr>
        </p:nvSpPr>
        <p:spPr>
          <a:xfrm>
            <a:off x="742395" y="4864169"/>
            <a:ext cx="1716184" cy="468036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224" name="正文"/>
          <p:cNvSpPr txBox="1"/>
          <p:nvPr>
            <p:custDataLst>
              <p:tags r:id="rId10"/>
            </p:custDataLst>
          </p:nvPr>
        </p:nvSpPr>
        <p:spPr>
          <a:xfrm>
            <a:off x="742395" y="5288382"/>
            <a:ext cx="5255303" cy="949023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教育教学研究能力：教师需要具备教育教学研究的能力，以不断探索和创新教学方法和手段。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26" name="矩形: 圆角 48"/>
          <p:cNvSpPr/>
          <p:nvPr>
            <p:custDataLst>
              <p:tags r:id="rId11"/>
            </p:custDataLst>
          </p:nvPr>
        </p:nvSpPr>
        <p:spPr>
          <a:xfrm>
            <a:off x="6189210" y="1502855"/>
            <a:ext cx="5042289" cy="1507606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228" name="矩形: 圆角 49"/>
          <p:cNvSpPr/>
          <p:nvPr>
            <p:custDataLst>
              <p:tags r:id="rId12"/>
            </p:custDataLst>
          </p:nvPr>
        </p:nvSpPr>
        <p:spPr>
          <a:xfrm>
            <a:off x="6323205" y="1637485"/>
            <a:ext cx="1716184" cy="468036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230" name="正文"/>
          <p:cNvSpPr txBox="1"/>
          <p:nvPr>
            <p:custDataLst>
              <p:tags r:id="rId13"/>
            </p:custDataLst>
          </p:nvPr>
        </p:nvSpPr>
        <p:spPr>
          <a:xfrm>
            <a:off x="6323205" y="2061698"/>
            <a:ext cx="5255303" cy="949023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教育学和心理学知识：教师需要了解学生的认知发展规律和学习特点，以及教育原理和教学方法。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32" name="矩形: 圆角 45"/>
          <p:cNvSpPr/>
          <p:nvPr>
            <p:custDataLst>
              <p:tags r:id="rId14"/>
            </p:custDataLst>
          </p:nvPr>
        </p:nvSpPr>
        <p:spPr>
          <a:xfrm>
            <a:off x="6189210" y="3115879"/>
            <a:ext cx="5042289" cy="1507606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234" name="矩形: 圆角 46"/>
          <p:cNvSpPr/>
          <p:nvPr>
            <p:custDataLst>
              <p:tags r:id="rId15"/>
            </p:custDataLst>
          </p:nvPr>
        </p:nvSpPr>
        <p:spPr>
          <a:xfrm>
            <a:off x="6323205" y="3250510"/>
            <a:ext cx="1716184" cy="468036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236" name="正文"/>
          <p:cNvSpPr txBox="1"/>
          <p:nvPr>
            <p:custDataLst>
              <p:tags r:id="rId16"/>
            </p:custDataLst>
          </p:nvPr>
        </p:nvSpPr>
        <p:spPr>
          <a:xfrm>
            <a:off x="6323205" y="3674722"/>
            <a:ext cx="5255303" cy="949023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教育教学管理能力：教师需要具备一定的课堂管理和学生管理能力，以确保教学秩序和学生的学习效果。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教师培训的主要方式</a:t>
            </a:r>
            <a:endParaRPr lang="zh-CN" altLang="en-US"/>
          </a:p>
        </p:txBody>
      </p:sp>
      <p:sp>
        <p:nvSpPr>
          <p:cNvPr id="10492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课堂讲授：教师通过讲解、示范等形式传授知识和技能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案例分析：教师提供实际案例，引导学生分析、总结经验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实践操作：教师指导学生进行实践操作，培养实际操作能力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小组讨论：教师引导学生进行小组讨论，促进交流与合作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教师培训的创新模式</a:t>
            </a:r>
            <a:endParaRPr lang="zh-CN" altLang="en-US"/>
          </a:p>
        </p:txBody>
      </p:sp>
      <p:sp>
        <p:nvSpPr>
          <p:cNvPr id="104934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引入在线培训平台，提供灵活的学习方式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结合实际案例，提高教师解决实际问题的能力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开展跨学科合作，促进教师之间的交流与分享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引入企业培训模式，提升教师的实践操作能力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0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教师培训的效果评估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教师培训效果评估的方法</a:t>
            </a:r>
            <a:endParaRPr lang="zh-CN" altLang="en-US"/>
          </a:p>
        </p:txBody>
      </p:sp>
      <p:sp>
        <p:nvSpPr>
          <p:cNvPr id="104946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问卷调查：通过问卷了解受训教师对培训的满意度和收获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课堂观察：观察受训教师在课堂上的表现，评估培训对教学能力的提升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学生反馈：收集学生对受训教师教学质量的评价，了解培训的实际效果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培训前后对比：对比受训教师在培训前后的教学水平，评估培训的进步程度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教师培训效果评估的标准</a:t>
            </a:r>
            <a:endParaRPr lang="zh-CN" altLang="en-US"/>
          </a:p>
        </p:txBody>
      </p:sp>
      <p:sp>
        <p:nvSpPr>
          <p:cNvPr id="104952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2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知识技能：评估学员在培训后掌握的知识和技能水平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学员反馈：评估学员对培训的满意度和收获感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行为改变：评估学员在培训后行为和态度的改变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绩效提升：评估学员在培训后工作绩效的提升情况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https://d.book118.com/455004033132011104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4*l_h_f*1_1_1"/>
  <p:tag name="KSO_WM_UNIT_INDEX" val="1_1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4*l_h_f*1_3_1"/>
  <p:tag name="KSO_WM_UNIT_INDEX" val="1_3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i*1_5_1"/>
  <p:tag name="KSO_WM_UNIT_INDEX" val="1_5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4*l_h_f*1_5_1"/>
  <p:tag name="KSO_WM_UNIT_INDEX" val="1_5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4*l_h_f*1_2_1"/>
  <p:tag name="KSO_WM_UNIT_INDEX" val="1_2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4*l_h_f*1_4_1"/>
  <p:tag name="KSO_WM_UNIT_INDEX" val="1_4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教师培训与教育质量提升研究</vt:lpstr>
      <vt:lpstr>目录</vt:lpstr>
      <vt:lpstr>单击添加章节标题</vt:lpstr>
      <vt:lpstr>教师培训的重要性</vt:lpstr>
      <vt:lpstr>教师培训对教育质量的影响</vt:lpstr>
      <vt:lpstr>教师专业发展的必要性</vt:lpstr>
      <vt:lpstr>教师培训与教育改革的关系</vt:lpstr>
      <vt:lpstr>教师培训的内容与方式</vt:lpstr>
      <vt:lpstr>教师培训的基本内容</vt:lpstr>
      <vt:lpstr>教师培训的主要方式</vt:lpstr>
      <vt:lpstr>教师培训的创新模式</vt:lpstr>
      <vt:lpstr>教师培训的效果评估</vt:lpstr>
      <vt:lpstr>教师培训效果评估的方法</vt:lpstr>
      <vt:lpstr>教师培训效果评估的标准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2024-09-14T03:33:20.712</cp:lastPrinted>
  <dcterms:created xsi:type="dcterms:W3CDTF">2024-09-13T19:33:20Z</dcterms:created>
  <dcterms:modified xsi:type="dcterms:W3CDTF">2024-09-13T19:33:23Z</dcterms:modified>
</cp:coreProperties>
</file>