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5FE79F-11BC-4B9A-82C7-1F3D5BF80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FB698-7939-4450-9F63-499F7F450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76AE0D-1F72-4DBB-BEAB-DE92424A6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B95ED-DA31-4984-AE4A-E746B5884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6FC42F-41ED-4B25-AF09-DD669EE680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DF5E3E-BD84-40CE-AE48-5523F4CBB6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B569E0-0F7F-4AA5-918D-6BD934941D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A69F5A-F859-438F-9EED-7D640CC68D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01D6C-54AA-46F5-B0EF-57056980B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536E6-DA9C-4533-97E8-B075044D5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3FB82-D154-4368-8150-6F04816CC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010244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轴类零件加工工艺技能培训课程的主要目标与培训安排及培训后的考核机制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轴类零件加工工艺基础知识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技能培训内容与安排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培训方式与时间安排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培训后的考核机制与标准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课程介绍与目标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适应制造业发展需求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轴类零件是机械设备中的关键部件，其加工精度和质量直接影响设备的性能和寿命。因此，提高轴类零件的加工技能对于提升制造业水平具有重要意义。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弥补技能短缺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当前，具备轴类零件加工技能的专业人才相对匮乏，无法满足市场需求。通过培训课程，可以培养更多具备专业技能的人才，缓解技能短缺问题。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本课程面向具备一定机械加工基础的学员，包括机械制造、机械设计、机电一体化等相关专业的学生和从业人员。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学员需具备一定的机械加工基础知识，如车削、铣削、磨削等加工工艺和机床操作技能。同时，学员需要具备一定的数学、物理等基础知识，以便更好地理解和掌握课程内容。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通过本课程的学习，学员应掌握轴类零件的基本概念、分类、加工原理和方法等相关知识。</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知识目标</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学员应能够熟练掌握轴类零件的加工技能，包括工艺制定、机床操作、质量检测等方面的技能。</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技能目标</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培养学员严谨细致的工作态度和精益求精的工匠精神，提高其对产品质量和加工精度的重视程度。</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态度目标</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通过本课程的培训，学员能够独立完成轴类零件的加工任务，并达到一定的加工精度和质量要求。同时，学员应能够在实际工作中不断学习和提高自己的技能水平，为企业的发展做出贡献。</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期望成果</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轴类零件加工工艺基础知识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43" r="303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05" r="318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331" r="3933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轴类零件是机械设备中用于传递动力、支撑旋转部件或承受载荷的重要元件。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根据用途和结构特点，轴类零件可分为传动轴、支撑轴、主轴、曲轴等。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3" b="16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轴类零件的加工工艺包括毛坯准备、粗加工、半精加工、精加工和热处理等工序，旨在保证零件的精度、表面质量和力学性能。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毛坯准备 → 粗加工 → 半精加工 → 精加工 → 热处理 → 检验。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加工工艺概述及流程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加工工艺流程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加工工艺概述</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常用设备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车床、铣床、磨床、钻床等是轴类零件加工的主要设备，用于完成不同工序的加工任务。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常用工具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卡盘、顶尖、中心架、跟刀架等辅助工具用于装夹和定位轴类零件，确保加工的精度和稳定性。量具如卡尺、千分尺、百分表等用于测量和检验零件的加工质量。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常用设备与工具介绍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技能培训内容与安排</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理论学习：加工工艺原理及操作规范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加工工艺原理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深入了解轴类零件的加工工艺原理，包括切削、磨削、热处理等工艺的基本原理和工艺参数选择。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学习轴类零件加工过程中的操作规范，包括设备操作、安全防护、工艺纪律等方面的规定。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现场操作演示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通过现场操作演示，让学员直观了解轴类零件的加工过程，包括设备操作、工艺调整、质量检测等环节。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实践操作指导</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在导师的指导下，学员亲自进行轴类零件的加工操作，掌握实际操作技能，提高动手能力。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实践操作：现场操作演示与指导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https://d.book118.com/455010244240011110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2024-09-16T02:22:47.210</cp:lastPrinted>
  <dcterms:created xsi:type="dcterms:W3CDTF">2024-09-15T18:22:47Z</dcterms:created>
  <dcterms:modified xsi:type="dcterms:W3CDTF">2024-09-15T18:22:49Z</dcterms:modified>
</cp:coreProperties>
</file>