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CEA5C-251C-4A0E-9965-D16AD483C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6B42E-76B5-4C3E-8586-E59C8AE4E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49DD8-D0BB-489C-9385-0F751D846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DDF0B-F679-482C-85B7-D808378C3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1D1D04-FBB1-4E64-8593-74FE2538E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5BF438-AB8E-46ED-AE99-AF05854F2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46035C-C249-41C8-99D8-D1932342E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5BE94-13CA-4544-84B7-A71A2231B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BEC95-3C7A-462D-84B5-F95C9FD6A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00C63-FF00-4BCF-8864-3CC08D567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F03F1-FB0B-4391-90C3-509844E7A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01134101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护理本簿书写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护理本簿书写的重要性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护理本簿书写的内容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护理本簿书写的规范与要求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护理本簿书写中常见问题及应对措施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提高护理本簿书写质量的建议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护理本簿书写的重要性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记录病人基本信息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包括姓名、年龄、性别、联系方式等，有助于医护人员快速了解病人情况。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记录病人病史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包括既往病史、家族病史、过敏史等，有助于医护人员制定针对性的护理计划。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记录病人病情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包括入院诊断、病情变化、症状表现等，有助于医护人员及时调整治疗方案。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记录病人信息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包括用药种类、剂量、时间等，有助于确保病人正确使用药物，避免药物误用或滥用。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记录用药情况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及时记录病人的病情变化，有助于医护人员及时发现异常情况，采取相应措施保障病人安全。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记录病情变化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包括护理操作内容、时间、执行人员等信息，有助于规范护理操作流程，提高护理质量。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记录护理操作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保障病人安全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通过规范书写护理本簿，减少重复工作，提高工作效率。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提供学习资料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护理本簿可作为医护人员之间的沟通工具，促进信息传递和协作。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护理本簿可作为教学资料，为医护人员提供学习和交流的平台。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护理本簿书写的内容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病人基本信息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姓名、性别、年龄、体重、身高、出生日期、身份证号、联系方式等。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家庭住址、工作单位、家属联系方式等。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既往病史、家族病史、过敏史等。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病人的文化程度和社会背景。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根据病人的病情和护理需求，制定相应的护理计划和措施。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包括饮食护理、病情观察、给药护理、心理护理等方面的具体内容。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针对不同病情的病人，采取不同的护理措施，如手术前后护理、危重病人护理等。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及时调整护理计划和措施，以适应病人病情的变化。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对病人的病情状况进行观察和记录，包括生命体征、症状表现等。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记录病人的病情变化过程，为医生提供诊断和治疗依据。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观察病人的病情变化，及时发现异常情况并采取相应措施。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保持记录的准确性和完整性，以便于后续的诊疗和护理工作。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https://d.book118.com/455011341013011122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2024-09-25T10:32:38.210</cp:lastPrinted>
  <dcterms:created xsi:type="dcterms:W3CDTF">2024-09-25T02:32:38Z</dcterms:created>
  <dcterms:modified xsi:type="dcterms:W3CDTF">2024-09-25T02:32:40Z</dcterms:modified>
</cp:coreProperties>
</file>