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E1B6FD-CB3F-4CBA-957E-96A0C5F582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AA1DDC-6A69-4A0B-B519-F21F56B0B6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13A032-F59A-4EBF-84DD-7C5031A9B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39A9D6-2D48-4538-BA20-0B7E641347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C3A219-61D5-4C6F-AD52-751FC81F86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27FF92-A02E-41ED-BA82-2BBBF99F5A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D94CD8-06BA-4076-AC5B-D660FC2241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16E9FE-BE4A-406A-8800-2E53EF4E55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31E399-71F3-44AF-A407-07014C07D4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08A014-8E7E-4F23-930D-C018C0E96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896F0-D945-4CF7-9B09-A4DC052E2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0132200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论水利工程施工验收规范在施工实践中的应用</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水利工程施工验收规范概述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水利工程施工验收规范的核心内容</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水利工程施工验收规范在施工实践中的应用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水利工程施工验收规范对施工质量的影响</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水利工程施工验收规范的改进与发展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案例分析：某水利工程验收实践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水利工程施工验收规范概述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水利工程施工验收规范是用于评估水利工程施工质量的标准和准则，以确保工程的安全性、稳定性和功能性。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水利工程施工验收规范具有全面性、系统性和专业性，涵盖了施工过程中的各个环节和细节，是评估工程质量的重要依据。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通过严格执行水利工程施工验收规范，可以确保水利工程的质量符合设计要求和使用安全，避免因施工质量问题导致的安全事故和经济损失。</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保障工程质量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水利工程施工验收规范的制定和实施，可以推动施工技术的进步和创新，提高施工效率和工程质量。</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促进技术进步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严格执行水利工程施工验收规范，有助于提升整个行业的形象和信誉，增强社会对水利工程的信任和支持。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提升行业形象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25" r="25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水利工程施工验收规范的发展经历了多个阶段，从最初的施工经验总结到现在的系统化、标准化和专业化，逐渐形成了完善的质量评估体系。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技的不断进步和水利工程建设的日益复杂化，水利工程施工验收规范也在不断更新和完善，以适应新的施工技术和质量要求。未来，随着新材料、新工艺和新技术的应用，水利工程施工验收规范将更加注重创新和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水利工程施工验收规范的核心内容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917" r="1691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施工单位完成施工后，向监理单位提交验收申请。</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验收申请</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监理单位组织相关人员对工程进行检查，确保符合验收条件。</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验收准备</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召开验收会议，对工程进行评估和讨论。</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验收会议</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根据验收会议的讨论结果，形成验收结论，确定工程是否合格。</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验收结论</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水利工程施工必须符合国家相关标准，如《水利水电工程施工质量检验与评定标准》等。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国家标准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合同约定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水利工程施工还需符合行业标准，如《水电水利工程施工质量检验与评定规范》等。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水利工程施工验收标准还需符合合同约定，如《建设工程施工合同》等。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对水利工程的外观进行检查，如混凝土结构、设备安装等。</a:t>
            </a:r>
          </a:p>
        </p:txBody>
      </p:sp>
      <p:pic>
        <p:nvPicPr>
          <p:cNvPr id="5" name="Picture 5"/>
          <p:cNvPicPr>
            <a:picLocks noChangeAspect="1"/>
          </p:cNvPicPr>
          <p:nvPr/>
        </p:nvPicPr>
        <p:blipFill>
          <a:blip r:embed="rId2"/>
          <a:srcRect l="19042" r="19042"/>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外观检查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对水利工程的实际运行情况进行验收，如泵站试运行、水库蓄水等。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实体验收</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对水利工程施工过程中的相关资料进行验收，如施工日志、质量检测报告等。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资料验收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对验收过程中发现的问题、处理措施和结果进行记录。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验收记录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根据验收记录和会议讨论结果，形成验收报告，对工程是否合格进行评估。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验收报告</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验收记录与报告</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水利工程施工验收规范在施工实践中的应用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施工组织设计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水利工程施工验收规范要求在施工准备阶段进行详细的施工组织设计，包括施工进度计划、施工工艺流程、施工质量控制等方面的内容。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施工条件准备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水利工程施工验收规范要求施工单位在施工前对施工现场进行详细勘察，了解现场的地形、地貌、水文、气象等条件，并根据实际情况制定相应的施工方案。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施工人员培训</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水利工程施工验收规范要求施工单位对施工人员进行必要的培训，包括技术培训、安全培训等，确保施工人员具备相应的技能和素质。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施工准备阶段的应用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水利工程施工验收规范要求施工单位在施工过程中严格按照设计要求和施工工艺进行操作，确保施工质量符合规范要求。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施工工艺控制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水利工程施工验收规范要求施工单位建立完善的质量管理体系，对施工过程中的质量进行全面监控，确保施工质量符合设计要求。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施工质量控制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水利工程施工验收规范要求施工单位在施工过程中严格按照施工进度计划进行，确保工程按时完成。</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施工进度控制</a:t>
            </a:r>
          </a:p>
        </p:txBody>
      </p:sp>
      <p:pic>
        <p:nvPicPr>
          <p:cNvPr id="9" name="Picture 9"/>
          <p:cNvPicPr>
            <a:picLocks noChangeAspect="1"/>
          </p:cNvPicPr>
          <p:nvPr/>
        </p:nvPicPr>
        <p:blipFill>
          <a:blip r:embed="rId2"/>
          <a:srcRect l="17750" r="17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施工过程中的应用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https://d.book118.com/455013220022011121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2024-09-23T23:12:45.890</cp:lastPrinted>
  <dcterms:created xsi:type="dcterms:W3CDTF">2024-09-23T15:12:45Z</dcterms:created>
  <dcterms:modified xsi:type="dcterms:W3CDTF">2024-09-23T15:12:48Z</dcterms:modified>
</cp:coreProperties>
</file>