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81FF6A-75E1-48E7-9EC8-B46E6F1A8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C5AEDC-388F-4FDD-BB4D-773C36F4C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70726-D10F-444E-8C1F-EFA23FD62F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3AE560-3C6B-44FF-97AD-038E55C176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8E90FB-87D4-4974-878F-43D30E90A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2D190BF-796D-4803-B4D9-78229971B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1F121D-2914-47C0-B82E-F51976ADF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3E378E-C572-4062-9C31-0812D3C641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3D1BC9-C90F-489F-9F7F-1C8F54083A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21A308-A339-485E-B080-63F4E7977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1061E4-65F6-4092-A279-35CD95F773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021000210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3792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646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00171" y="542407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2903" y="542407"/>
            <a:ext cx="1459097" cy="3923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SUMMARY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882015" y="2957769"/>
            <a:ext cx="3416065" cy="1053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 b="1">
                <a:solidFill>
                  <a:srgbClr val="FFFFFF">
                    <a:alpha val="31000"/>
                  </a:srgbClr>
                </a:solidFill>
                <a:latin typeface="Microsoft Yahei"/>
                <a:ea typeface="Microsoft Yahei"/>
                <a:cs typeface="Microsoft Yahei"/>
              </a:rPr>
              <a:t>RESUME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59207" y="2071532"/>
            <a:ext cx="59055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电子商务专业《任务4.1客户信息管理与差异化服务》ppt大纲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5687" y="4281643"/>
            <a:ext cx="22383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accent3">
                  <a:lumMod val="50000"/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177067" y="4281643"/>
            <a:ext cx="20193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"/>
            <a:ext cx="12192000" cy="6848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39506" y="296929"/>
            <a:ext cx="1562100" cy="10572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641" y="1276914"/>
            <a:ext cx="1687830" cy="396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01415" y="834288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555" y="1806496"/>
            <a:ext cx="5326684" cy="47545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客户信息管理概述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客户信息收集与整理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客户信息分析与应用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差异化服务策略与实施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客户关系管理与维护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客户信息管理与差异化服务实践案例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441" y="1251402"/>
            <a:ext cx="3253071" cy="462145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客户信息管理概述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客户信息的重要性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314700" y="5303594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客户信息可以帮助企业了解市场趋势和竞争对手情况，从而优化企业资源配置，提高市场竞争力。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14700" y="4838783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优化企业资源配置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56760" y="1771107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客户信息是企业了解市场和客户需求的重要依据，也是企业制定营销策略和产品开发计划的基础。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456760" y="1395927"/>
            <a:ext cx="729340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客户是企业的重要资产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4918" y="3545958"/>
            <a:ext cx="7382690" cy="86307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6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通过对客户信息的有效管理，企业可以更好地了解客户的偏好和需求，提供个性化的产品和服务，从而提高客户满意度和忠诚度。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04918" y="3081147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提高客户满意度和忠诚度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37171" y="1327341"/>
            <a:ext cx="3341640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包括客户姓名、性别、年龄、职业、联系方式等，是客户信息管理的基础。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客户基本信息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包括客户的购买记录、订单信息、支付情况等，是企业分析客户消费行为和制定营销策略的重要依据。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客户交易信息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包括客户的浏览记录、搜索历史、评价内容等，可以反映客户的兴趣偏好和消费习惯。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客户行为信息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客户信息涉及多个方面，具有多样性和复杂性的特点，需要企业建立完善的信息管理系统进行统一管理。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客户信息的多样性和复杂性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通过对客户信息的有效管理，企业可以更好地了解市场趋势和竞争对手情况，从而制定更具针对性的营销策略，提高企业竞争力。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提高客户服务水平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通过对客户信息的有效管理，企业可以更好地了解客户需求和偏好，提供个性化的服务，提高客户服务水平。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加强客户关系维护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客户信息是企业与客户之间沟通的重要桥梁，加强客户信息管理可以更好地维护客户关系，提高客户满意度和忠诚度。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促进企业营销决策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客户信息是企业制定营销策略和产品开发计划的重要依据，加强客户信息管理可以促进企业营销决策的科学性和准确性。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客户信息管理的目的和意义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客户信息收集与整理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网络来源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利用社交媒体、搜索引擎、专业网站等网络资源获取客户信息。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直接来源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包括客户本人、销售人员、客户服务人员等直接与客户接触的人员。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间接来源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包括市场调查、竞争对手、公共记录等渠道获取的客户信息。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客户信息来源及途径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分类整理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按照客户属性、购买行为等将客户信息进行分类，便于后续分析和管理。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对收集到的客户信息进行筛选、去重、纠错等操作，确保数据质量。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信息归纳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将分散的客户信息进行归纳总结，形成完整的客户画像。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客户信息整理方法与技巧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875" r="1487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547" r="254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412" r="1441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客户信息保密措施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明确客户信息保密的范围、责任主体和保密措施。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对接触客户信息的人员进行背景审查和保密教育，签订保密协议。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采用加密技术、访问控制等手段保护客户信息安全存储和传输。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定期对客户信息保密工作进行审计和检查，及时发现和解决问题。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制定保密制度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加强人员管理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技术防范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定期审计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300951" y="0"/>
            <a:ext cx="4891049" cy="69484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60448" y="1329916"/>
            <a:ext cx="7309353" cy="4408102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066530" y="2211515"/>
            <a:ext cx="3038473" cy="14097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450"/>
              </a:spcBef>
            </a:pPr>
            <a:r>
              <a:rPr lang="en-US" sz="6600" b="1">
                <a:solidFill>
                  <a:schemeClr val="accent3">
                    <a:lumMod val="50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1439" y="3383471"/>
            <a:ext cx="6572563" cy="193931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40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客户信息分析与应用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380" y="614674"/>
            <a:ext cx="1116330" cy="320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REPORT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利用数据挖掘技术，从海量数据中提取有价值的信息，如客户购买偏好、消费习惯等。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数据挖掘技术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325" r="832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统计分析方法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0875" r="20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关联分析技术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30958" r="3095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通过统计分析方法，对客户数据进行整理、分类和解释，以揭示客户信息的内在规律和趋势。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利用关联分析技术，发现不同客户数据之间的关联关系，从而推断客户的潜在需求和行为。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客户信息分析方法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目标客户定位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根据客户信息，准确识别目标客户群体，实现精准营销。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个性化推荐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基于客户的购买历史和浏览行为，为客户提供个性化的产品推荐和服务。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营销效果评估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通过对比营销前后的客户数据，评估营销活动的实际效果，为优化营销策略提供依据。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客户信息在营销中的应用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https://d.book118.com/455021000210011112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4F4"/>
      </a:lt1>
      <a:dk2>
        <a:srgbClr val="040226"/>
      </a:dk2>
      <a:lt2>
        <a:srgbClr val="FFFFFF"/>
      </a:lt2>
      <a:accent1>
        <a:srgbClr val="312C7F"/>
      </a:accent1>
      <a:accent2>
        <a:srgbClr val="5C55C6"/>
      </a:accent2>
      <a:accent3>
        <a:srgbClr val="5577C6"/>
      </a:accent3>
      <a:accent4>
        <a:srgbClr val="605E9D"/>
      </a:accent4>
      <a:accent5>
        <a:srgbClr val="738ECA"/>
      </a:accent5>
      <a:accent6>
        <a:srgbClr val="658BE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PingFang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2024-09-18T23:52:53.295</cp:lastPrinted>
  <dcterms:created xsi:type="dcterms:W3CDTF">2024-09-18T15:52:53Z</dcterms:created>
  <dcterms:modified xsi:type="dcterms:W3CDTF">2024-09-18T15:52:55Z</dcterms:modified>
</cp:coreProperties>
</file>