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4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27A3C-42FE-4812-B5E3-6F4C081AC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DE1AA-D214-4202-9373-00DE17571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874AD-2B9A-44A3-B7BD-E3EC5DF7A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73EF9-AF9E-41B2-BFB6-7C1BF0B6B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DC163-76BA-4D7C-8B88-7228C118A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D56E05-7343-45F9-AABA-9735690B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C3A01-25C1-4866-87A6-0B6A6D3E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E54FC-B641-4CE2-8010-388DCE2DB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D0D81-F617-4E60-9F7A-1AD63F005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8970D-612B-4128-A5A1-2FA5726A0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506CE-C450-47D1-B6BC-31E926D3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第二级</a:t>
            </a:r>
          </a:p>
          <a:p>
            <a:pPr lvl="2"/>
            <a:r>
              <a:rPr lang="zh-CN" altLang="en-US">
                <a:sym typeface="+mn-ea"/>
              </a:rPr>
              <a:t>第三级</a:t>
            </a:r>
          </a:p>
          <a:p>
            <a:pPr lvl="3"/>
            <a:r>
              <a:rPr lang="zh-CN" altLang="en-US">
                <a:sym typeface="+mn-ea"/>
              </a:rPr>
              <a:t>第四级</a:t>
            </a: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/>
            <a:r>
              <a:rPr lang="zh-CN" altLang="en-US"/>
              <a:t>三级</a:t>
            </a:r>
          </a:p>
          <a:p>
            <a:pPr marR="0" lvl="3"/>
            <a:r>
              <a:rPr lang="zh-CN" altLang="en-US"/>
              <a:t>四级</a:t>
            </a:r>
          </a:p>
          <a:p>
            <a:pPr marR="0" lvl="4"/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437" r:id="rId2"/>
    <p:sldLayoutId id="2147488438" r:id="rId3"/>
    <p:sldLayoutId id="2147488439" r:id="rId4"/>
    <p:sldLayoutId id="2147488440" r:id="rId5"/>
    <p:sldLayoutId id="2147488441" r:id="rId6"/>
    <p:sldLayoutId id="2147488442" r:id="rId7"/>
    <p:sldLayoutId id="2147488443" r:id="rId8"/>
    <p:sldLayoutId id="2147488444" r:id="rId9"/>
    <p:sldLayoutId id="2147488445" r:id="rId10"/>
    <p:sldLayoutId id="214748844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2122134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志愿服务概述</a:t>
            </a: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校园志愿服务活动</a:t>
            </a: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志愿服务的价值与影响</a:t>
            </a: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参与志愿服务的注意事项</a:t>
            </a: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优秀校园志愿服务案例分享</a:t>
            </a: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志愿服务概述</a:t>
            </a:r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志愿服务的定义和意义</a:t>
            </a:r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定义：自愿、无偿、为他人、为社会提供服务的行为</a:t>
            </a: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意义：促进社会和谐、提升个人素质、培养社会责任感</a:t>
            </a: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志愿服务的类型：教育、环保、扶贫、救灾、文化、卫生等</a:t>
            </a: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志愿服务的影响：对个人、社会、国家的积极影响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志愿服务的发展历程</a:t>
            </a:r>
          </a:p>
        </p:txBody>
      </p:sp>
      <p:sp>
        <p:nvSpPr>
          <p:cNvPr id="1049028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现状：全球范围内，志愿服务已经成为社会公益事业的重要组成部分</a:t>
            </a:r>
          </a:p>
        </p:txBody>
      </p:sp>
      <p:sp>
        <p:nvSpPr>
          <p:cNvPr id="1049038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普及：20世纪中叶，全球范围内广泛开展志愿服务活动</a:t>
            </a:r>
          </a:p>
        </p:txBody>
      </p:sp>
      <p:sp>
        <p:nvSpPr>
          <p:cNvPr id="1049044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发展：20世纪初，欧洲国家开始推广志愿服务</a:t>
            </a:r>
          </a:p>
        </p:txBody>
      </p:sp>
      <p:sp>
        <p:nvSpPr>
          <p:cNvPr id="1049050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起源：19世纪末，美国社会改革运动中诞生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https://d.book118.com/455021221344011101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3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目录</vt:lpstr>
      <vt:lpstr>单击添加文档标题</vt:lpstr>
      <vt:lpstr>志愿服务概述</vt:lpstr>
      <vt:lpstr>志愿服务的定义和意义</vt:lpstr>
      <vt:lpstr>志愿服务的发展历程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2024-09-10T16:11:00.361</cp:lastPrinted>
  <dcterms:created xsi:type="dcterms:W3CDTF">2024-09-10T08:11:00Z</dcterms:created>
  <dcterms:modified xsi:type="dcterms:W3CDTF">2024-09-10T08:11:02Z</dcterms:modified>
</cp:coreProperties>
</file>