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B94D444-6EE9-4D85-B103-FAF674D590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67FBAC-37EA-4AD3-8E51-8B54C13258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F1D1C1D-0662-4C5F-AC59-262A48AA22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031DA6-34BD-401D-BAE0-C55434CC36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089560C-16A9-42DE-9701-BAF8395072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A715D7-8D21-4697-B3A7-3306975000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392B241-BE22-44BA-84D0-E3E920FD6BD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DD7D94-3BCE-4F09-9453-CF1A26B53F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0A033C-3801-4C99-930B-D1DBF72D3C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43385F-2C40-4E25-AAD0-7F0F143B0F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CA7D44-1BA0-4758-92CD-DAB5A7264D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5031231033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建筑工程施工工艺与社会责任体系的推动</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建筑工程施工工艺的发展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社会责任体系在建筑行业中的重要性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建筑工程施工工艺与社会责任体系的结合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推动建筑工程施工工艺与社会责任体系的建议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6667" b="16667"/>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从传统施工方法到现代绿色施工技术的演变，以及科技进步对施工工艺的影响。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建筑工程施工工艺的发展历程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企业社会责任（CSR）的定义、内涵及其在建筑行业的重要性。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社会责任体系的概念</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76" r="3257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探讨如何通过优化施工工艺来提高建筑行业的社会责任履行水平，促进可持续发展。</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研究目的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为建筑企业提供实践指导，推动行业绿色转型，促进经济、社会和环境的协调发展。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研究意义</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建筑工程施工工艺的发展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技术成熟、经验丰富、成本较低</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传统施工工艺是指在长期建筑工程实践中形成的施工方法和技术，如砖混结构、钢筋混凝土结构等。这些工艺技术成熟、经验丰富，且成本相对较低，因此在建筑工程中仍被广泛应用。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传统施工工艺</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技术先进、效率高、质量可靠</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现代施工工艺是指随着科技进步和建筑业发展而涌现出的新型施工方法和技术，如预制装配式建筑、3D打印建筑等。这些工艺技术先进、效率高、质量可靠，能够提高建筑工程的施工速度和工程质量。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现代施工工艺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https://d.book118.com/455031231033011114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37</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2024-09-21T03:43:05.375</cp:lastPrinted>
  <dcterms:created xsi:type="dcterms:W3CDTF">2024-09-20T19:43:05Z</dcterms:created>
  <dcterms:modified xsi:type="dcterms:W3CDTF">2024-09-20T19:43:07Z</dcterms:modified>
</cp:coreProperties>
</file>