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37C74A-A838-486F-A72B-4CBF87586D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EF53558-DFD1-4D3C-9C9E-F6B0812B9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8DD7DA-45AB-440E-8D14-722BC11FC4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EE46A3-B5BA-4C78-B9F6-B516CB7DF4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7D22E4-90BB-4117-9996-0E23606238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E7533B-6E24-4370-934A-4448D2C545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39408A0-6432-496C-B9AD-284F52EFF0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C872D11-5A50-4DA8-92C6-DF9CAA8D21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58D7B9-96BD-4359-A515-1F531850E9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5CB574-6A84-4C59-B6CC-36A839A9EC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9EC80-258B-4F1D-BA94-CDFB6319D2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5031243113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78406" y="3807625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1950">
              <a:solidFill>
                <a:schemeClr val="lt2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产后大出血护理诊断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产后大出血概述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产后大出血的护理诊断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产后大出血的紧急处理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产后大出血的预防与控制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产后大出血的护理案例分析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产后大出血概述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产后大出血是指产妇在分娩后24小时内失血量超过500ml，或胎儿娩出后1小时内失血量超过400ml的情况。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产后大出血通常表现为阴道大量出血、失血性休克、贫血等，严重时甚至危及生命。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特征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分娩过程中产道撕裂伤可导致大量出血。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产道撕裂伤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胎盘滞留于宫腔内或娩出时残留，影响子宫收缩，导致出血不止。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胎盘滞留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产妇精神过度紧张、产程过长、子宫过度膨胀等因素可能导致子宫收缩乏力，引起产后出血。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子宫收缩乏力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产妇患有血液系统疾病或肝功能异常等凝血功能障碍疾病，可能导致产后出血。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凝血功能障碍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发生原因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46" r="16846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多胎妊娠可能导致子宫过度膨胀，引起子宫收缩乏力，增加产后出血的风险。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多胎妊娠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既往病史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年龄与产次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精神心理因素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产妇既往有产后出血史、子宫手术史、血液系统疾病史等，可能增加再次发生产后出血的风险。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高龄产妇和多产次产妇产后出血的风险相对较高。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产妇精神过度紧张、焦虑、恐惧等心理因素可能导致产后出血。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风险因素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产后大出血的护理诊断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准确评估出血量是关键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产后大出血的护理诊断首先需要对出血量进行准确评估，以判断病情的严重程度。常用的出血量评估方法包括称重法、容积法和目测法等。护士应密切观察并记录出血量，以便及时采取有效措施。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875" r="21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出血量的评估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实时监测生命体征变化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产后大出血的情况下，实时监测生命体征变化至关重要。护士应密切观察产妇的血压、心率、呼吸、体温等指标，以及意识状态和尿量等变化。这些指标的变化可以及时反映出血情况，有助于判断病情和制定护理计划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生命体征的监测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预防和处理并发症是重点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大出血可能导致多种并发症，如休克、感染、凝血障碍等。护士应采取一系列措施预防和处理这些并发症，包括补充血容量、抗感染治疗、维持水电解质平衡等。同时，护士还需要关注产妇的心理状态，提供心理支持和疏导，帮助她们度过难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并发症的预防与处理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产后大出血的紧急处理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https://d.book118.com/455031243113011100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2024-09-08T03:06:41.297</cp:lastPrinted>
  <dcterms:created xsi:type="dcterms:W3CDTF">2024-09-07T19:06:41Z</dcterms:created>
  <dcterms:modified xsi:type="dcterms:W3CDTF">2024-09-07T19:06:43Z</dcterms:modified>
</cp:coreProperties>
</file>