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5D9094-D779-40C8-8F65-62010C6F6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D62005-9B1D-4C76-94D0-8D617BAEF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78761D-C534-462E-861A-3CB748849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D4C151-B7A2-4B9D-B503-8CAAC8ACA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CD5016-8811-490E-AEC9-F65CDBB4E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7A6AA2-71F0-4584-A315-048AF5666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E11469-9756-4A3A-A7BE-44CBE5D67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E3212E-9BAC-4288-8ED3-343B1EB9C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AEBBFE-981A-4965-834E-F1BB9DA9B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1AE04C-BC09-4829-9596-53789F109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0ABA32-CEEB-4262-86C0-AFC581465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03323312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母婴与儿童玩具行业市场前景分析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市场竞争格局与主要参与者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产品创新及差异化竞争优势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营销策略与渠道拓展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供应链管理与优化建议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未来发展趋势与挑战应对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5" r="325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指满足孕妇及0-3岁婴儿日常需求的各种产品，包括食品、服装、护理用品等。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母婴用品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设计给儿童玩耍的用品，具有娱乐、教育、益智等功能，适合不同年龄段的儿童。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儿童玩具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母婴与儿童玩具行业定义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市场规模及增长速度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随着二孩、三孩政策的放开和消费升级，母婴与儿童玩具市场规模持续扩大。预计未来几年，该市场规模将以每年10%以上的速度增长。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增长速度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受益于人口红利和消费升级，母婴与儿童玩具市场增长速度将保持稳定。同时，随着线上销售渠道的拓展和消费者购买习惯的改变，市场增速有望进一步提升。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295" b="429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293" b="2729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母婴与儿童玩具产品的安全性是消费者最为关注的因素之一。消费者倾向于选择品质可靠、通过安全认证的品牌和产品。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现代家长越来越注重儿童的早期教育，因此具有益智、教育功能的玩具更受消费者欢迎。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消费者对于母婴与儿童玩具的个性化需求不断增加，对于产品的设计、功能等有着更高的要求。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随着科技的发展，母婴与儿童玩具行业将越来越智能化。例如，智能婴儿床、智能温奶器等智能家居产品将逐渐普及。同时，具有AI功能的智能玩具也将成为市场新宠。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5375" b="53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环保意识的提高使得消费者对母婴与儿童玩具的环保性能更加关注。未来，绿色环保材料制成的玩具以及可回收利用的包装将成为行业趋势。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在电商平台的推动下，线上线下融合的销售模式逐渐成为主流。品牌商将通过线上平台展示产品、提供个性化定制服务，同时结合线下实体店为消费者提供体验式购物环境。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市场竞争格局与主要参与者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以迪士尼、乐高、费雪等为代表，拥有强大的品牌影响力和市场份额，注重产品创新和质量保障。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好孩子、奥飞娱乐、银辉玩具等为代表，凭借本土化优势和价格策略，在国内市场占据一定地位。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国内外品牌竞争格局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国内品牌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国际品牌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专注于玩具的设计、生产和销售，如美泰、孩之宝等。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208" r="15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50" r="16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品牌运营商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包括线上和线下零售商，如亚马逊、京东、沃尔玛等，通过多渠道销售玩具。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通过品牌授权和合作，将玩具与其他产业相结合，打造全方位的娱乐体验。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主要参与者介绍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以塑料玩具、毛绒玩具、电子玩具等为主要类别，其中塑料玩具市场份额最大。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儿童玩具市场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以奶粉、尿不湿、洗护用品等为主要类别，其中奶粉市场份额最大。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母婴用品市场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市场份额分布情况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不断推出新颖、有趣、教育性强的玩具产品，满足消费者多样化的需求。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通过广告宣传、公关活动等方式提升品牌知名度和美誉度。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利用线上线下多渠道销售，扩大市场份额。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合作联盟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与相关产业进行跨界合作，共同打造产业链生态圈。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竞争策略分析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产品创新及差异化竞争优势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结合人工智能、物联网等技术，开发具备互动、教育功能的智能玩具。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提供个性化定制服务，满足消费者对于独特、专属玩具的需求。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注重环保材料的选择，打造安全、无毒的玩具产品。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与其他产业进行跨界合作，如影视、动漫、游戏等，打造IP衍生品。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产品创新方向探讨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利用线上线下多渠道销售，覆盖更广泛的消费群体。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渠道拓展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运用大数据、社交媒体等营销手段，精准触达目标用户。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通过品牌故事、形象塑造等方式，提升品牌认知度和美誉度。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提供优质的售前、售中、售后服务，增强客户黏性。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差异化竞争优势构建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542" r="155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保护创新成果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确保企业研发的创新产品不被抄袭或模仿，维护市场秩序。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提升企业竞争力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拥有自主知识产权的企业在市场上更具竞争力，有利于品牌建设和市场拓展。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促进行业健康发展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知识产权保护有助于激发行业创新活力，推动行业持续健康发展。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知识产权保护重要性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某玩具企业通过研发智能互动机器人，成功打开高端市场，实现销售额和利润的双增长。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792" r="21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另一玩具企业推出个性化定制服务，允许消费者根据自己的喜好和需求定制玩具，从而吸引了大量年轻用户群体。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某母婴用品品牌注重环保材料的选择，并积极开展公益活动，倡导绿色环保理念，赢得了广泛的社会赞誉和消费者信任。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案例分析：成功产品创新实践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https://d.book118.com/455033233123011043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2024-09-05T04:12:39.356</cp:lastPrinted>
  <dcterms:created xsi:type="dcterms:W3CDTF">2024-09-04T20:12:39Z</dcterms:created>
  <dcterms:modified xsi:type="dcterms:W3CDTF">2024-09-04T20:12:41Z</dcterms:modified>
</cp:coreProperties>
</file>