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DC62A4-1203-49ED-86E1-BCF16A2838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772493-E99B-482A-8166-2BF90050EA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C419CEF-E463-4FC9-B789-2C90B2892C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7974248-347E-43BE-8416-19D0684D0F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9C0537-E8E9-4165-9655-F3612AEA82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BE79AF1-9DD2-48AD-95E7-6ABEBA3C08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21EBF3-E2EE-4F75-B39B-9CB1BFB63F8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5A7E6E7-A270-4D7F-8EBD-6E3FF19467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B05855-F458-46A8-8DB7-8F1AB7DAF2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2D89E7-2EE0-4264-ABCC-7C277EFEA3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21990B-1817-465D-B046-C55E8C1253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040104134011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汇报人：文小库</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2023-12-29</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酒店客户服务：建立出色的电话沟通技巧如何在电话服务中提供优质的客户体验培训课件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电话服务在酒店业中的重要性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掌握基本电话礼仪与规范</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有效倾听与理解客户需求</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清晰表达与有效沟通</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处理客户投诉与解决问题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提升电话服务质量的策略与方法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电话服务在酒店业中的重要性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4969" b="496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187" b="718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提升客户满意度和忠诚度</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有效沟通</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通过电话服务，员工可以与客户建立直接联系，及时了解客户需求并提供个性化服务，从而提高客户满意度。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快速响应</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电话服务能够迅速响应客户的问题和投诉，及时采取措施解决问题，增强客户对酒店的信任感。</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回访关怀</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通过电话回访，酒店可以表达对客户的关心和关注，收集客户反馈并改进服务，进一步提升客户满意度和忠诚度。</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优秀的电话服务能够展现酒店的专业素养和服务水平，树立酒店良好的品牌形象。</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专业形象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使用礼貌、规范的服务用语，能够让客户感受到酒店的尊重和重视，提升酒店形象。</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礼貌用语</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电话服务人员具备出色的解决问题能力和应变能力，能够妥善处理各种突发情况，维护酒店声誉和客户信任。</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解决问题能力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塑造酒店品牌形象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通过电话服务，酒店可以向客户介绍新产品、促销活动和特色服务，激发客户兴趣和购买欲望。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营销推广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预订服务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客户关系管理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75" r="166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提供便捷的电话预订服务，方便客户随时随地进行酒店预订，增加酒店业务量。</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通过电话服务与客户保持密切联系，建立长期稳定的客户关系，为酒店带来更多回头客和业务机会。</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促进酒店业务增长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掌握基本电话礼仪与规范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电话铃响三声内接听，体现对客户的尊重和重视。</a:t>
            </a:r>
          </a:p>
        </p:txBody>
      </p:sp>
      <p:pic>
        <p:nvPicPr>
          <p:cNvPr id="5" name="Picture 5"/>
          <p:cNvPicPr>
            <a:picLocks noChangeAspect="1"/>
          </p:cNvPicPr>
          <p:nvPr/>
        </p:nvPicPr>
        <p:blipFill>
          <a:blip r:embed="rId2"/>
          <a:srcRect l="16675" r="166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3647" r="1364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75" r="166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及时接听</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接听后主动自报家门，如“您好，这里是XX酒店，请问有什么可以帮您？”。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自我介绍</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保持微笑，语气热情、亲切，展现酒店的专业形象。</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语气亲切</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接听电话的礼仪与规范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选择合适的时间</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避免在客户可能用餐或休息的时间打电话，以免打扰客户。</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事先准备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明确通话目的和需要获取的信息，准备好纸笔以便记录。</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自我介绍</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接通后主动自我介绍，说明身份和来意。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4042" r="14042"/>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拨打电话的礼仪与规范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结束通话</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在确认客户问题已解决后，礼貌地结束通话，如“感谢您的来电，祝您生活愉快！”。</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记录重要信息</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对于客户的投诉、建议或重要信息，要及时记录并转告相关部门。</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清晰表达</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用简洁明了的语言回答客户问题，避免使用专业术语或模棱两可的词汇。</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保持耐心</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无论客户的问题多么简单或复杂，都要保持耐心，认真倾听。</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积极倾听</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在客户讲述问题时不要打断，积极倾听并给予回应。</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通话过程中的注意事项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有效倾听与理解客户需求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在接听电话时，保持耐心，专注于客户所说的话，不要急于打断或提出解决方案。</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保持耐心和专注</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通过重复客户说的话或者简单地总结客户的观点，让客户知道你在倾听他们，理解他们的需求。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积极回应</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在处理客户电话时，避免受到其他事物或噪音的干扰，确保能够全神贯注地倾听客户。</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避免干扰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倾听技巧的运用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确认客户需求</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在挂断电话前，务必再次确认客户的需求和期望，以确保完全理解并能够满足他们的要求。</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记录关键信息</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在通话过程中，及时记录客户的关键信息和需求，以便后续跟进和解决问题。</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澄清模糊信息</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如果客户提供的信息不够清晰或具体，要礼貌地请客户进一步解释或提供更多细节。</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理解并确认客户需求</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https://d.book118.com/455040104134011033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2024-08-28T12:27:17.295</cp:lastPrinted>
  <dcterms:created xsi:type="dcterms:W3CDTF">2024-08-28T04:27:17Z</dcterms:created>
  <dcterms:modified xsi:type="dcterms:W3CDTF">2024-08-28T04:27:19Z</dcterms:modified>
</cp:coreProperties>
</file>