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3FA68-ADBB-40F3-B34A-E2FFDC3EE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7AF39-086B-4E3C-A161-6EC18EF61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BDB91-9678-401B-B300-614869E3C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4B516-1B72-41E6-B2B4-C1378746D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9C898E-10E0-4CA3-9F6F-EDA5E376F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128DE1-58F3-4AA7-B5AF-7A982D74D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0F51CA-44DC-42C3-9AC2-2B2B71960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5408E-E894-4A21-8615-78B562C34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CC41D-4335-457F-9BF2-6478FC440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87E42-23D0-4AF9-A5D8-5541D6F90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EA6FB-F7ED-4717-9049-5D0675357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0403432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环境工程专业介绍(由来、工作内容、未来发展)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环境工程专业概述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环境工程工作内容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环境工程核心课程与技能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环境工程领域前沿动态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环境工程专业未来发展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环境工程专业实践案例分享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环境工程专业概述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工程是研究和从事防治环境污染和提高环境质量的科学技术。环境工程同生物学中的生态学、医学中的环境卫生学和环境医学，以及环境物理学和环境化学有关。由于环境工程处在初创阶段，学科的领域还在发展，但其核心是环境污染源的治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随着人类社会的发展，尤其是工业革命的兴起，环境问题逐渐凸显。大气污染、水污染、土壤污染等问题严重威胁着人类的生存和发展。为了解决这些问题，环境工程专业应运而生。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在工业革命之前，人们对环境的认识主要停留在自然环境的保护和利用上。随着工业革命的到来，环境问题逐渐凸显，人们开始关注环境污染的治理。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萌芽阶段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20世纪初，一些发达国家开始设立环境工程专业，培养专门的环境工程人才。这些人才在治理环境污染方面发挥了重要作用。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20世纪中后期，随着环境问题的日益严重，环境工程专业得到了快速发展。新的技术和方法不断涌现，为环境治理提供了更多的手段。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环境工程专业涉及多个学科领域，包括化学、生物学、物理学、工程学等。它注重理论与实践的结合，既要求学生掌握扎实的理论知识，又要求学生具备解决实际问题的能力。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环境工程专业的设立和发展对于解决环境问题具有重要意义。它培养了大量的环境工程人才，为环境治理提供了技术和智力支持。同时，环境工程专业的发展也推动了相关学科的发展，促进了科学技术的进步。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学科特点与意义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环境工程工作内容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通过脱硫、脱硝、除尘等技术手段，减少大气污染物排放，改善空气质量。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大气污染治理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水污染治理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固体废弃物处理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采用物理、化学、生物等方法，对污水进行净化处理，达到排放标准或回用要求。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通过分类、压缩、焚烧、填埋等方式，实现固体废弃物的减量化、资源化和无害化处理。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环境污染治理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保护自然生态系统及其生物多样性，维护生态平衡和生态安全。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自然生态保护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推广生态农业，减少化肥农药使用，保护农田生态系统。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农业生态保护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合理规划城市绿地，保护城市生态系统，提高城市居民生活质量。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城市生态保护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生态环境保护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建设项目环境影响评价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对建设项目实施后可能造成的环境影响进行分析、预测和评估，提出预防或减轻不良环境影响的对策和措施。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规划环境影响评价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对规划实施后可能造成的环境影响进行分析、预测和评估，提出优化调整建议。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政策环境影响评价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对政策实施后可能造成的环境影响进行分析、预测和评估，为政策制定提供科学依据。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环境影响评价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运用法律、经济、行政等手段，对环境资源进行合理配置和有效利用，预防和治理环境污染和生态破坏。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对环境质量进行监测和评估，及时掌握环境质量状况及其变化趋势，为环境管理提供科学依据。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环境规划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制定环境保护和可持续发展的规划、计划和政策，促进经济、社会和环境的协调发展。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环境规划与管理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环境工程核心课程与技能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核心课程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大气污染控制工程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探讨大气污染的成因、危害以及大气污染控制技术和策略。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水污染控制工程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研究水体污染的形成、迁移转化规律以及水污染控制的技术和方法。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环境工程原理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介绍环境工程的基本原理，包括水处理、大气污染控制、固体废弃物处理与处置等。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固体废弃物处理与处置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研究固体废弃物的分类、特性、处理技术和最终处置方法。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环境影响评价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预测和评估人类活动对环境的影响，提出相应的预防和减缓措施。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  <p:cxnSp>
        <p:nvCxnSpPr>
          <p:cNvPr id="24" name="Connector 24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5" name="AutoShape 25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645047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能够设计并执行环境工程实验，对实验数据进行收集、整理和分析。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969984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实验设计与数据分析能力</a:t>
            </a:r>
          </a:p>
        </p:txBody>
      </p: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具备环境工程项目的规划、设计、实施和管理能力。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587499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掌握各种环境污染治理技术，如物理法、化学法、生物法等。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6193789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熟悉环境监测方法和技术，能够对环境质量进行监测和评估。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8470642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了解国内外环保法规和政策，具备环保意识和责任感。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912437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工程设计与实施能力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795581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环境污染治理技术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38863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环境监测与评估能力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18727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环保法规与政策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针对实际环境问题，进行课程设计，培养学生综合运用所学知识解决问题的能力。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毕业论文（设计）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结合导师的研究方向或实际工程项目，完成毕业论文或设计，培养学生的科研能力和创新精神。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生产实习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在企业或环保部门进行生产实习，了解实际环境工程项目的运行和管理。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课程实验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通过课程实验，加深对环境工程原理和方法的理解和掌握。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实践环节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https://d.book118.com/455040343212011101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2024-09-10T01:47:53.704</cp:lastPrinted>
  <dcterms:created xsi:type="dcterms:W3CDTF">2024-09-09T17:47:53Z</dcterms:created>
  <dcterms:modified xsi:type="dcterms:W3CDTF">2024-09-09T17:47:55Z</dcterms:modified>
</cp:coreProperties>
</file>