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2195C-1DC9-4906-BB4E-8FA2CBE45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05FF0-C8DE-49A1-912D-CE6471AF4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B8838-F13F-46FA-BD03-73A679646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DBD9A-0706-42EE-A2FE-A28517D49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CB9A2-DD4A-42A3-851D-DE3EFC41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8576E1-ED24-4E07-9BFA-246F8A88D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297DB-6819-4758-924D-17C1F3D4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E8E4E-F432-49B8-B3FE-719CA781C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AD8EF-F4F0-4CE6-AE7E-4E7C596F4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29F7D-A9CD-49D1-B26B-A7F63BBC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2A222-8721-440E-95B7-DE692BF5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1131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客户需求沟通中的团队合作技巧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团队合作在客户需求沟通中的重要性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高效团队协作策略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应对挑战与冲突解决技巧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跨部门协同与客户满意度提升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团队合作在客户需求沟通中的重要性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团队成员各自承担特定角色，能够快速响应客户需求，减少沟通中的混乱和误解。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团队成员之间实时共享信息，确保所有人对客户需求有全面、准确的理解。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团队能够快速给出反馈意见，及时调整方案，提高客户满意度。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团队成员之间紧密合作，共同分析客户需求，制定解决方案，提高工作效率。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98" b="9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与客户、供应商等外部合作伙伴保持良好沟通，确保项目顺利进行。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不同部门之间协同工作，打破部门壁垒，实现资源共享和优势互补。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强化内部协作与外部合作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90" b="9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应对复杂多变的市场环境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适应性强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团队合作能够灵活应对市场变化和客户需求的多样性，及时调整策略。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团队成员集思广益，共同探讨创新解决方案，满足客户日益增长的需求。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团队合作有利于识别和评估潜在风险，制定应对措施，降低项目风险。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研究客户所在行业的发展趋势、竞争态势以及政策法规，以便更好地理解客户需求。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了解客户行业背景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通过与客户深入交流，了解客户的真实需求、期望和关注点，挖掘潜在需求。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挖掘客户需求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对收集到的客户需求进行整理、分类和分析，提炼出核心需求和关键业务场景。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深入了解客户背景及需求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根据项目目标和客户需求，明确项目的范围、边界和约束条件，避免范围蔓延。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与客户共同明确项目的目标、成果和验收标准，确保双方对项目期望达成一致。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根据项目目标和范围，制定详细的项目计划，包括任务分解、资源分配、时间表和里程碑等。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472" b="847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评估项目时间和资源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根据项目计划和客户需求，评估所需的时间和资源，确保项目能够按时交付。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根据项目评估结果，制定详细的时间表，包括关键任务的时间节点和里程碑事件的安排。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根据项目时间表和资源需求，制定详细的预算计划，包括人力成本、物料成本和其他相关费用。同时，与客户充分沟通预算情况，确保双方对项目投入有清晰的认识。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制定合理的时间表和预算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高效团队协作策略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明确职责范围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为每个角色设定清晰的职责范围，确保团队成员清楚自己的工作内容和期望成果。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避免职责重叠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确保团队成员之间的职责划分清晰，避免工作重复和浪费资源。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确定团队成员的角色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根据团队成员的专业技能和经验，明确各自在项目中的角色，如项目经理、设计师、开发人员等。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设立定期的团队会议，以便团队成员分享进度、交流想法和解决问题。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提供多种沟通渠道，如电子邮件、即时消息和电话会议等，以便团队成员随时保持联系。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鼓励团队成员积极倾听他人的意见，并给予建设性的反馈，以促进更好的合作。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https://d.book118.com/455041131011011100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2024-09-07T17:21:10.872</cp:lastPrinted>
  <dcterms:created xsi:type="dcterms:W3CDTF">2024-09-07T09:21:10Z</dcterms:created>
  <dcterms:modified xsi:type="dcterms:W3CDTF">2024-09-07T09:21:13Z</dcterms:modified>
</cp:coreProperties>
</file>