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9BF2E-AB38-43FB-B749-737B62B8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E2335-4AFF-4B46-9B03-653B75213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58A08-FD0B-4776-9225-DABD015BA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BD341-0C95-4E35-A2E0-C7E92437A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8973B-DE4A-4D66-B524-F8CA8A078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50377-1D3B-4D8F-AB63-7BF967CA3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6515B5-FE44-40D3-BCCB-83E26B0F3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1EF1A-4BBC-498F-B058-B12AC3EB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09BE0-27ED-4E8A-A7A2-F1D0E3C3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7BD81-3432-4144-9880-CEE25417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7171C-0109-4704-8E6D-19D1B028F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43244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互联网企业供需现状与发展战略规划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组织架构调整和人才队伍建设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合作与联盟拓展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互联网是一种全球性的计算机网络，通过TCP/IP协议族等各种通信协议连接全球各地的计算机设备，实现信息交换和资源共享。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起源于20世纪60年代，经历了ARPANET、NSFNET、商业化等阶段，逐渐发展成为全球性的信息基础设施。近年来，随着移动互联网、物联网、云计算等技术的快速发展，互联网正在向更加智能化、泛在化的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互联网行业具有创新性、快速变化、竞争激烈、用户至上等特点。互联网企业通过技术创新和商业模式创新，不断推出新产品和服务，满足用户需求，获取市场份额。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互联网行业具有市场潜力巨大、技术驱动性强、轻资产运营、高附加值等优势。互联网企业通过提供高效便捷的服务，改变了人们的生活方式，推动了社会进步。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中国互联网市场规模庞大，已经成为全球最大的互联网市场之一。相比之下，一些发达国家的互联网市场虽然成熟度高，但增长速度较慢。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中国互联网市场竞争激烈，众多企业在各个领域展开竞争。相比之下，一些发达国家的互联网市场呈现寡头竞争的局面，少数大型企业占据主导地位。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互联网企业在技术创新和应用创新方面取得了显著成果，如移动支付、共享经济、短视频等领域涌现出众多创新型企业。相比之下，一些发达国家的互联网企业更加注重技术创新和研发投入，拥有强大的技术实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国内外互联网市场对比分析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互联网产品种类繁多，包括社交、电商、教育、金融等各个领域，每个领域的产品需求特点各不相同。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随着消费者需求的日益多样化，互联网产品越来越注重个性化定制，以满足不同用户的需求。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互联网行业处于不断变革中，产品创新是互联网企业持续发展的关键，因此互联网产品需求具有创新性特点。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互联网产品需求特点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目前，互联网市场已经形成了一批具有较大影响力的互联网企业，这些企业通过技术创新和模式创新，不断推出新产品和服务，满足用户需求。同时，传统企业也在积极拥抱互联网，通过数字化转型提升竞争力。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当前，互联网市场竞争激烈，企业间竞争主要表现为技术创新、模式创新、品牌竞争等方面。一些大型互联网企业凭借技术优势和用户规模优势，形成了较为稳定的竞争格局。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需求动机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消费者使用互联网产品的需求动机多种多样，包括社交、购物、学习、娱乐等。不同年龄段、职业和地域的消费者需求动机存在差异。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消费决策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消费者在选择互联网产品时，通常会考虑产品的功能、性能、价格、品牌等因素。同时，消费者的个人喜好、使用习惯等也会对消费决策产生影响。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使用行为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消费者在使用互联网产品时，注重产品的易用性、稳定性和安全性。同时，消费者对产品的个性化定制和互动性也有较高要求。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发展战略规划制定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明确企业愿景和使命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成为行业内最具影响力和创新力的互联网企业，推动社会进步与发展。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通过技术创新和优质服务，为用户提供便捷、高效、安全的互联网体验，促进社会信息化水平的提升。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评估企业的资源、能力、技术、人才等方面的优势和劣势，以及企业文化、组织结构等对企业发展的影响。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关注政策法规、经济环境、社会环境、技术环境等宏观因素的变化，以及竞争对手、客户需求、市场趋势等微观因素的影响。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分析内外部环境因素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根据企业愿景和使命，结合内外部环境分析，制定符合企业发展需要的长期和短期战略目标，如市场份额、营收增长、技术创新等。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战略举措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为实现战略目标，制定具体的战略举措，包括市场拓展、产品创新、技术研发、人才培养、品牌建设等方面的计划和行动。同时，要确保战略举措的可行性和有效性，以及与企业文化的契合度。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制定战略目标与举措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产品创新战略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https://d.book118.com/455043244211011101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2024-09-10T01:31:27.855</cp:lastPrinted>
  <dcterms:created xsi:type="dcterms:W3CDTF">2024-09-09T17:31:27Z</dcterms:created>
  <dcterms:modified xsi:type="dcterms:W3CDTF">2024-09-09T17:31:30Z</dcterms:modified>
</cp:coreProperties>
</file>