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4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305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06D5B-7DF4-497C-BA26-E1460659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1B13C-2AA9-4D81-AA70-4FBBA3874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C6802-5581-4F68-AC6E-E5B43FD37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F6AE3-9491-4816-A9FC-04BA975FD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736F45-9BDB-48DE-AB56-0FFDF25B0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F73F53-7456-484F-8ECD-9A713B0EB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E51B5B-888F-4881-BC78-B11314CC3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2CD01-2D1F-4811-86E4-854464EBE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0CE7A-3413-4D8E-9B1F-571E9C2B3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914D4-4815-40EC-8A99-D6B25C639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A40D9-0500-4147-8BAF-E896BD0CF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738" r:id="rId2"/>
    <p:sldLayoutId id="2147488739" r:id="rId3"/>
    <p:sldLayoutId id="2147488740" r:id="rId4"/>
    <p:sldLayoutId id="2147488741" r:id="rId5"/>
    <p:sldLayoutId id="2147488742" r:id="rId6"/>
    <p:sldLayoutId id="2147488743" r:id="rId7"/>
    <p:sldLayoutId id="2147488744" r:id="rId8"/>
    <p:sldLayoutId id="2147488745" r:id="rId9"/>
    <p:sldLayoutId id="2147488746" r:id="rId10"/>
    <p:sldLayoutId id="214748874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30" Type="http://schemas.openxmlformats.org/officeDocument/2006/relationships/tags" Target="../tags/tag223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2.xml" /><Relationship Id="rId3" Type="http://schemas.openxmlformats.org/officeDocument/2006/relationships/tags" Target="../tags/tag303.xml" /><Relationship Id="rId4" Type="http://schemas.openxmlformats.org/officeDocument/2006/relationships/tags" Target="../tags/tag30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44121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《化妆基础教程》PPT课件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50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6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课程介绍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化妆基础知识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66"/>
          <p:cNvCxnSpPr/>
          <p:nvPr>
            <p:custDataLst>
              <p:tags r:id="rId14"/>
            </p:custDataLst>
          </p:nvPr>
        </p:nvCxnSpPr>
        <p:spPr>
          <a:xfrm flipH="1" flipV="1">
            <a:off x="3133725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基础化妆技巧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6303645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进阶化妆技巧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8"/>
          <p:cNvCxnSpPr/>
          <p:nvPr>
            <p:custDataLst>
              <p:tags r:id="rId20"/>
            </p:custDataLst>
          </p:nvPr>
        </p:nvCxnSpPr>
        <p:spPr>
          <a:xfrm flipH="1" flipV="1">
            <a:off x="9472930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发型设计基础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81"/>
          <p:cNvCxnSpPr/>
          <p:nvPr>
            <p:custDataLst>
              <p:tags r:id="rId23"/>
            </p:custDataLst>
          </p:nvPr>
        </p:nvCxnSpPr>
        <p:spPr>
          <a:xfrm flipH="1" flipV="1">
            <a:off x="8080375" y="426466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7446010" y="418973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08.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8176260" y="4264660"/>
            <a:ext cx="26587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实践操作环节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9" name="直接连接符 77"/>
          <p:cNvCxnSpPr/>
          <p:nvPr>
            <p:custDataLst>
              <p:tags r:id="rId26"/>
            </p:custDataLst>
          </p:nvPr>
        </p:nvCxnSpPr>
        <p:spPr>
          <a:xfrm flipH="1" flipV="1">
            <a:off x="4256405" y="426466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4" name="序号"/>
          <p:cNvSpPr txBox="1"/>
          <p:nvPr>
            <p:custDataLst>
              <p:tags r:id="rId27"/>
            </p:custDataLst>
          </p:nvPr>
        </p:nvSpPr>
        <p:spPr>
          <a:xfrm>
            <a:off x="3622040" y="418973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6" name="标题"/>
          <p:cNvSpPr txBox="1"/>
          <p:nvPr>
            <p:custDataLst>
              <p:tags r:id="rId28"/>
            </p:custDataLst>
          </p:nvPr>
        </p:nvSpPr>
        <p:spPr>
          <a:xfrm>
            <a:off x="4352290" y="4264660"/>
            <a:ext cx="26587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服装搭配基础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课程介绍</a:t>
            </a:r>
            <a:endParaRPr lang="zh-CN" altLang="en-US"/>
          </a:p>
        </p:txBody>
      </p:sp>
      <p:sp>
        <p:nvSpPr>
          <p:cNvPr id="104905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课程背景</a:t>
            </a:r>
            <a:endParaRPr lang="zh-CN" altLang="en-US"/>
          </a:p>
        </p:txBody>
      </p:sp>
      <p:sp>
        <p:nvSpPr>
          <p:cNvPr id="10491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化妆行业的现状和发展趋势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化妆基础教程的重要性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课程的目标和内容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适合人群和学习方法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18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掌握化妆基础知识，如色彩搭配、化妆技巧等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了解不同场合的化妆技巧，如日常妆、晚宴妆等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培养学生的审美能力和创造力，提高个人形象和气质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培养学生的团队合作和沟通能力，为未来的职业发展打下基础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2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课程目标：掌握化妆基础知识与技能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适用对象：对化妆感兴趣的学员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教学方法：理论讲解、实操演示、学员实践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教学内容：化妆工具使用、底妆技巧、眼妆技巧、唇妆技巧等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化妆基础知识</a:t>
            </a:r>
            <a:endParaRPr lang="zh-CN" altLang="en-US"/>
          </a:p>
        </p:txBody>
      </p:sp>
      <p:sp>
        <p:nvSpPr>
          <p:cNvPr id="104930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化妆品分类</a:t>
            </a:r>
            <a:endParaRPr lang="zh-CN" altLang="en-US"/>
          </a:p>
        </p:txBody>
      </p:sp>
      <p:sp>
        <p:nvSpPr>
          <p:cNvPr id="10493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护肤品：洁面乳、爽肤水、乳液、面霜等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彩妆品：粉底液、眼影、口红、腮红等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工具类：化妆刷、粉扑、海绵等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其他类：香水、沐浴露等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化妆工具介绍</a:t>
            </a:r>
            <a:endParaRPr lang="zh-CN" altLang="en-US"/>
          </a:p>
        </p:txBody>
      </p:sp>
      <p:sp>
        <p:nvSpPr>
          <p:cNvPr id="1049410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14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化妆刷：种类繁多，用于涂抹化妆品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0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粉底：遮瑕、调整肤色，打造无瑕肌肤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眼影：增加眼部色彩，突出眼神魅力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2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睫毛膏：增长、卷翘、浓密睫毛，让眼睛更有神采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6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8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口红：增添唇部色彩，提升气色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2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4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腮红：增加面部色彩，提升气色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皮肤类型与护肤步骤</a:t>
            </a:r>
            <a:endParaRPr lang="zh-CN" altLang="en-US"/>
          </a:p>
        </p:txBody>
      </p:sp>
      <p:sp>
        <p:nvSpPr>
          <p:cNvPr id="1049480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802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2" name="矩形 48"/>
          <p:cNvSpPr/>
          <p:nvPr>
            <p:custDataLst>
              <p:tags r:id="rId3"/>
            </p:custDataLst>
          </p:nvPr>
        </p:nvSpPr>
        <p:spPr>
          <a:xfrm>
            <a:off x="608400" y="2583916"/>
            <a:ext cx="259159" cy="2611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52"/>
          <p:cNvSpPr txBox="1"/>
          <p:nvPr>
            <p:custDataLst>
              <p:tags r:id="rId4"/>
            </p:custDataLst>
          </p:nvPr>
        </p:nvSpPr>
        <p:spPr>
          <a:xfrm>
            <a:off x="110720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皮肤类型：油性、干性、混合性和敏感性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86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74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20"/>
          <p:cNvSpPr/>
          <p:nvPr>
            <p:custDataLst>
              <p:tags r:id="rId6"/>
            </p:custDataLst>
          </p:nvPr>
        </p:nvSpPr>
        <p:spPr>
          <a:xfrm>
            <a:off x="6348120" y="2583916"/>
            <a:ext cx="259159" cy="261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3"/>
          <p:cNvSpPr txBox="1"/>
          <p:nvPr>
            <p:custDataLst>
              <p:tags r:id="rId7"/>
            </p:custDataLst>
          </p:nvPr>
        </p:nvSpPr>
        <p:spPr>
          <a:xfrm>
            <a:off x="684692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护肤步骤：清洁、保湿、防晒和抗氧化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基础化妆技巧</a:t>
            </a:r>
            <a:endParaRPr lang="zh-CN" altLang="en-US"/>
          </a:p>
        </p:txBody>
      </p:sp>
      <p:sp>
        <p:nvSpPr>
          <p:cNvPr id="104952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底妆技巧</a:t>
            </a:r>
            <a:endParaRPr lang="zh-CN" altLang="en-US"/>
          </a:p>
        </p:txBody>
      </p:sp>
      <p:sp>
        <p:nvSpPr>
          <p:cNvPr id="104959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掌握上妆技巧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了解肤质与肤色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选择合适的底妆产品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遮瑕与修饰技巧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眼妆技巧</a:t>
            </a:r>
            <a:endParaRPr lang="zh-CN" altLang="en-US"/>
          </a:p>
        </p:txBody>
      </p:sp>
      <p:sp>
        <p:nvSpPr>
          <p:cNvPr id="1049660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62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眼影涂抹技巧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664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66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眉毛修饰技巧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668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70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眼线画法技巧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67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674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睫毛处理技巧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唇妆技巧</a:t>
            </a:r>
            <a:endParaRPr lang="zh-CN" altLang="en-US"/>
          </a:p>
        </p:txBody>
      </p:sp>
      <p:sp>
        <p:nvSpPr>
          <p:cNvPr id="10497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唇妆的基本类型和特点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唇妆的色彩搭配和选择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唇妆的涂抹技巧和注意事项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不同场合下的唇妆技巧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腮红技巧</a:t>
            </a:r>
            <a:endParaRPr lang="zh-CN" altLang="en-US"/>
          </a:p>
        </p:txBody>
      </p:sp>
      <p:sp>
        <p:nvSpPr>
          <p:cNvPr id="104976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7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腮红的种类：膏状、粉状、液体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7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腮红的作用：增加气色、修饰脸型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腮红的涂抹技巧：从颧骨最高点开始涂抹，逐渐向外晕染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不同脸型的腮红技巧：圆形脸、方形脸、长形脸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81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进阶化妆技巧</a:t>
            </a:r>
            <a:endParaRPr lang="zh-CN" altLang="en-US"/>
          </a:p>
        </p:txBody>
      </p:sp>
      <p:sp>
        <p:nvSpPr>
          <p:cNvPr id="104981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https://d.book118.com/455044121343011110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8_1"/>
  <p:tag name="KSO_WM_UNIT_INDEX" val="1_8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8_2"/>
  <p:tag name="KSO_WM_UNIT_INDEX" val="1_8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7_1"/>
  <p:tag name="KSO_WM_UNIT_INDEX" val="1_7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7_2"/>
  <p:tag name="KSO_WM_UNIT_INDEX" val="1_7_2"/>
  <p:tag name="KSO_WM_UNIT_LAYERLEVEL" val="1_1_1"/>
  <p:tag name="KSO_WM_UNIT_SUBTYPE" val="d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  <p:tag name="KSO_WM_UNIT_VALUE" val="24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8"/>
  <p:tag name="KSO_WM_SLIDE_INDEX" val="8"/>
  <p:tag name="KSO_WM_SLIDE_ITEM_CNT" val="8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6"/>
</p:tagLst>
</file>

<file path=ppt/tags/tag30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3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《化妆基础教程》PPT课件</vt:lpstr>
      <vt:lpstr>目录</vt:lpstr>
      <vt:lpstr>添加章节标题</vt:lpstr>
      <vt:lpstr>课程介绍</vt:lpstr>
      <vt:lpstr>PowerPoint Presentation</vt:lpstr>
      <vt:lpstr>课程背景</vt:lpstr>
      <vt:lpstr>教学目标</vt:lpstr>
      <vt:lpstr>教学内容</vt:lpstr>
      <vt:lpstr>化妆基础知识</vt:lpstr>
      <vt:lpstr>PowerPoint Presentation</vt:lpstr>
      <vt:lpstr>化妆品分类</vt:lpstr>
      <vt:lpstr>化妆工具介绍</vt:lpstr>
      <vt:lpstr>皮肤类型与护肤步骤</vt:lpstr>
      <vt:lpstr>基础化妆技巧</vt:lpstr>
      <vt:lpstr>PowerPoint Presentation</vt:lpstr>
      <vt:lpstr>底妆技巧</vt:lpstr>
      <vt:lpstr>眼妆技巧</vt:lpstr>
      <vt:lpstr>唇妆技巧</vt:lpstr>
      <vt:lpstr>腮红技巧</vt:lpstr>
      <vt:lpstr>进阶化妆技巧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2024-09-16T12:45:10.152</cp:lastPrinted>
  <dcterms:created xsi:type="dcterms:W3CDTF">2024-09-16T04:45:10Z</dcterms:created>
  <dcterms:modified xsi:type="dcterms:W3CDTF">2024-09-16T04:45:12Z</dcterms:modified>
</cp:coreProperties>
</file>